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3.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4.xml" ContentType="application/vnd.openxmlformats-officedocument.theme+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theme/theme5.xml" ContentType="application/vnd.openxmlformats-officedocument.theme+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theme/theme6.xml" ContentType="application/vnd.openxmlformats-officedocument.theme+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theme/theme7.xml" ContentType="application/vnd.openxmlformats-officedocument.theme+xml"/>
  <Override PartName="/ppt/tags/tag1.xml" ContentType="application/vnd.openxmlformats-officedocument.presentationml.tags+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 id="2147483684" r:id="rId3"/>
    <p:sldMasterId id="2147483688" r:id="rId4"/>
    <p:sldMasterId id="2147483711" r:id="rId5"/>
    <p:sldMasterId id="2147483740" r:id="rId6"/>
    <p:sldMasterId id="2147483767" r:id="rId7"/>
    <p:sldMasterId id="2147483787" r:id="rId8"/>
  </p:sldMasterIdLst>
  <p:notesMasterIdLst>
    <p:notesMasterId r:id="rId25"/>
  </p:notesMasterIdLst>
  <p:sldIdLst>
    <p:sldId id="4463" r:id="rId9"/>
    <p:sldId id="2208" r:id="rId10"/>
    <p:sldId id="587" r:id="rId11"/>
    <p:sldId id="458" r:id="rId12"/>
    <p:sldId id="555" r:id="rId13"/>
    <p:sldId id="4464" r:id="rId14"/>
    <p:sldId id="4465" r:id="rId15"/>
    <p:sldId id="274" r:id="rId16"/>
    <p:sldId id="2104" r:id="rId17"/>
    <p:sldId id="3191" r:id="rId18"/>
    <p:sldId id="2206" r:id="rId19"/>
    <p:sldId id="1842" r:id="rId20"/>
    <p:sldId id="350" r:id="rId21"/>
    <p:sldId id="4466" r:id="rId22"/>
    <p:sldId id="425" r:id="rId23"/>
    <p:sldId id="2221"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5BBC8079-896B-464A-B33F-2AC441536800}">
          <p14:sldIdLst>
            <p14:sldId id="4463"/>
            <p14:sldId id="2208"/>
          </p14:sldIdLst>
        </p14:section>
        <p14:section name="Azure Overview" id="{C4B542CC-AFEC-4E3E-B83B-1247452B3F1A}">
          <p14:sldIdLst>
            <p14:sldId id="587"/>
            <p14:sldId id="458"/>
            <p14:sldId id="555"/>
            <p14:sldId id="4464"/>
          </p14:sldIdLst>
        </p14:section>
        <p14:section name="Containerization" id="{599FD484-7669-4FC9-869B-90FA1D8AB73F}">
          <p14:sldIdLst>
            <p14:sldId id="4465"/>
            <p14:sldId id="274"/>
            <p14:sldId id="2104"/>
            <p14:sldId id="3191"/>
            <p14:sldId id="2206"/>
            <p14:sldId id="1842"/>
            <p14:sldId id="350"/>
          </p14:sldIdLst>
        </p14:section>
        <p14:section name="Kubernetes" id="{B3ED8014-E24E-4BD6-B437-6042E540C2EC}">
          <p14:sldIdLst>
            <p14:sldId id="4466"/>
            <p14:sldId id="425"/>
            <p14:sldId id="222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129" autoAdjust="0"/>
    <p:restoredTop sz="94660"/>
  </p:normalViewPr>
  <p:slideViewPr>
    <p:cSldViewPr snapToGrid="0">
      <p:cViewPr varScale="1">
        <p:scale>
          <a:sx n="114" d="100"/>
          <a:sy n="114" d="100"/>
        </p:scale>
        <p:origin x="696"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8.xml"/><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presProps" Target="presProps.xml"/><Relationship Id="rId3" Type="http://schemas.openxmlformats.org/officeDocument/2006/relationships/slideMaster" Target="slideMasters/slideMaster3.xml"/><Relationship Id="rId21" Type="http://schemas.openxmlformats.org/officeDocument/2006/relationships/slide" Target="slides/slide13.xml"/><Relationship Id="rId7" Type="http://schemas.openxmlformats.org/officeDocument/2006/relationships/slideMaster" Target="slideMasters/slideMaster7.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3.xml"/><Relationship Id="rId24" Type="http://schemas.openxmlformats.org/officeDocument/2006/relationships/slide" Target="slides/slide16.xml"/><Relationship Id="rId5" Type="http://schemas.openxmlformats.org/officeDocument/2006/relationships/slideMaster" Target="slideMasters/slideMaster5.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theme" Target="theme/theme1.xml"/><Relationship Id="rId10" Type="http://schemas.openxmlformats.org/officeDocument/2006/relationships/slide" Target="slides/slide2.xml"/><Relationship Id="rId19" Type="http://schemas.openxmlformats.org/officeDocument/2006/relationships/slide" Target="slides/slide11.xml"/><Relationship Id="rId4" Type="http://schemas.openxmlformats.org/officeDocument/2006/relationships/slideMaster" Target="slideMasters/slideMaster4.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0.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0C033BC-E953-4280-B9ED-FEB4AD79EF73}" type="datetimeFigureOut">
              <a:rPr lang="en-US" smtClean="0"/>
              <a:t>5/30/2019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4A01C1D-B41E-439F-9BD1-C101F5C3B107}" type="slidenum">
              <a:rPr lang="en-US" smtClean="0"/>
              <a:t>‹#›</a:t>
            </a:fld>
            <a:endParaRPr lang="en-US"/>
          </a:p>
        </p:txBody>
      </p:sp>
    </p:spTree>
    <p:extLst>
      <p:ext uri="{BB962C8B-B14F-4D97-AF65-F5344CB8AC3E}">
        <p14:creationId xmlns:p14="http://schemas.microsoft.com/office/powerpoint/2010/main" val="3724826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5/30/2019 4:20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527625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5/30/2019 4:20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015837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5/30/2019 4:20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138458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5/30/2019 4:20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040156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1040" y="4444862"/>
            <a:ext cx="5608320" cy="4635638"/>
          </a:xfrm>
        </p:spPr>
        <p:txBody>
          <a:bodyPr/>
          <a:lstStyle/>
          <a:p>
            <a:r>
              <a:rPr lang="en-US" baseline="0"/>
              <a:t>There is more….</a:t>
            </a:r>
          </a:p>
          <a:p>
            <a:pPr marL="228600" indent="-228600">
              <a:buFont typeface="+mj-lt"/>
              <a:buAutoNum type="arabicPeriod"/>
            </a:pPr>
            <a:endParaRPr lang="en-US" b="1" baseline="0"/>
          </a:p>
          <a:p>
            <a:pPr marL="0" lvl="0" indent="0">
              <a:buFont typeface="Arial" panose="020B0604020202020204" pitchFamily="34" charset="0"/>
              <a:buNone/>
            </a:pPr>
            <a:r>
              <a:rPr lang="en-US" b="1" baseline="0"/>
              <a:t>3. Power BI Desktop </a:t>
            </a:r>
            <a:r>
              <a:rPr lang="en-US" baseline="0"/>
              <a:t>is a visual data exploration tool that enables you to analyze data and create stunning reports. With Power BI Desktop, you are able to:</a:t>
            </a:r>
          </a:p>
          <a:p>
            <a:pPr marL="628650" lvl="1" indent="-171450">
              <a:buFont typeface="Arial" panose="020B0604020202020204" pitchFamily="34" charset="0"/>
              <a:buChar char="•"/>
            </a:pPr>
            <a:r>
              <a:rPr lang="en-GB" sz="1200">
                <a:solidFill>
                  <a:srgbClr val="000000"/>
                </a:solidFill>
              </a:rPr>
              <a:t>Acquire and </a:t>
            </a:r>
            <a:r>
              <a:rPr lang="en-GB" sz="1200" i="1">
                <a:solidFill>
                  <a:srgbClr val="000000"/>
                </a:solidFill>
              </a:rPr>
              <a:t>prepare</a:t>
            </a:r>
            <a:r>
              <a:rPr lang="en-GB" sz="1200">
                <a:solidFill>
                  <a:srgbClr val="000000"/>
                </a:solidFill>
              </a:rPr>
              <a:t> data using extensive query capabilities.</a:t>
            </a:r>
          </a:p>
          <a:p>
            <a:pPr marL="628650" lvl="1" indent="-171450">
              <a:buFont typeface="Arial" panose="020B0604020202020204" pitchFamily="34" charset="0"/>
              <a:buChar char="•"/>
            </a:pPr>
            <a:r>
              <a:rPr lang="en-GB" sz="1200">
                <a:solidFill>
                  <a:srgbClr val="000000"/>
                </a:solidFill>
              </a:rPr>
              <a:t>Manipulation</a:t>
            </a:r>
            <a:r>
              <a:rPr lang="en-GB" sz="1200" baseline="0">
                <a:solidFill>
                  <a:srgbClr val="000000"/>
                </a:solidFill>
              </a:rPr>
              <a:t> and consolidation of m</a:t>
            </a:r>
            <a:r>
              <a:rPr lang="en-GB" sz="1200">
                <a:solidFill>
                  <a:srgbClr val="000000"/>
                </a:solidFill>
              </a:rPr>
              <a:t>ultiple</a:t>
            </a:r>
            <a:r>
              <a:rPr lang="en-GB" sz="1200" baseline="0">
                <a:solidFill>
                  <a:srgbClr val="000000"/>
                </a:solidFill>
              </a:rPr>
              <a:t> data sources is performed in Power BI Desktop – this enables Power BI service users to use data from multiple sources in a single report.</a:t>
            </a:r>
            <a:endParaRPr lang="en-GB" sz="1200">
              <a:solidFill>
                <a:srgbClr val="000000"/>
              </a:solidFill>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a:solidFill>
                  <a:srgbClr val="000000"/>
                </a:solidFill>
              </a:rPr>
              <a:t>Establish data structure, then transform and analyze data.</a:t>
            </a:r>
            <a:endParaRPr lang="en-GB" sz="1200">
              <a:solidFill>
                <a:srgbClr val="000000"/>
              </a:solidFill>
            </a:endParaRPr>
          </a:p>
          <a:p>
            <a:pPr marL="628650" lvl="1" indent="-171450">
              <a:buFont typeface="Arial" panose="020B0604020202020204" pitchFamily="34" charset="0"/>
              <a:buChar char="•"/>
            </a:pPr>
            <a:r>
              <a:rPr lang="en-GB" sz="1200">
                <a:solidFill>
                  <a:srgbClr val="000000"/>
                </a:solidFill>
              </a:rPr>
              <a:t>Visualize and </a:t>
            </a:r>
            <a:r>
              <a:rPr lang="en-GB" sz="1200" i="1">
                <a:solidFill>
                  <a:srgbClr val="000000"/>
                </a:solidFill>
              </a:rPr>
              <a:t>explore</a:t>
            </a:r>
            <a:r>
              <a:rPr lang="en-GB" sz="1200">
                <a:solidFill>
                  <a:srgbClr val="000000"/>
                </a:solidFill>
              </a:rPr>
              <a:t> your data in new ways </a:t>
            </a:r>
            <a:r>
              <a:rPr lang="en-US" sz="1200">
                <a:solidFill>
                  <a:srgbClr val="000000"/>
                </a:solidFill>
              </a:rPr>
              <a:t>through a freeform drag-and-drop canvas.</a:t>
            </a:r>
            <a:endParaRPr lang="en-GB" sz="1200">
              <a:solidFill>
                <a:srgbClr val="000000"/>
              </a:solidFill>
            </a:endParaRPr>
          </a:p>
          <a:p>
            <a:pPr marL="628650" lvl="1" indent="-171450">
              <a:buFont typeface="Arial" panose="020B0604020202020204" pitchFamily="34" charset="0"/>
              <a:buChar char="•"/>
            </a:pPr>
            <a:r>
              <a:rPr lang="en-US" sz="1200">
                <a:solidFill>
                  <a:srgbClr val="000000"/>
                </a:solidFill>
              </a:rPr>
              <a:t>Author </a:t>
            </a:r>
            <a:r>
              <a:rPr lang="en-US" sz="1200" i="1">
                <a:solidFill>
                  <a:srgbClr val="000000"/>
                </a:solidFill>
              </a:rPr>
              <a:t>reports</a:t>
            </a:r>
            <a:r>
              <a:rPr lang="en-US" sz="1200">
                <a:solidFill>
                  <a:srgbClr val="000000"/>
                </a:solidFill>
              </a:rPr>
              <a:t> with a broad range of modern data visualizations.</a:t>
            </a:r>
          </a:p>
          <a:p>
            <a:pPr marL="628650" lvl="1" indent="-171450">
              <a:buFont typeface="Arial" panose="020B0604020202020204" pitchFamily="34" charset="0"/>
              <a:buChar char="•"/>
            </a:pPr>
            <a:r>
              <a:rPr lang="en-US" sz="1200">
                <a:solidFill>
                  <a:srgbClr val="000000"/>
                </a:solidFill>
              </a:rPr>
              <a:t>Publish beautiful, interactive reports directly to powerbi.com.</a:t>
            </a:r>
            <a:endParaRPr lang="en-US" sz="1400">
              <a:solidFill>
                <a:srgbClr val="000000"/>
              </a:solidFill>
            </a:endParaRPr>
          </a:p>
          <a:p>
            <a:pPr marL="628650" lvl="1" indent="-171450">
              <a:buFont typeface="Arial" panose="020B0604020202020204" pitchFamily="34" charset="0"/>
              <a:buChar char="•"/>
            </a:pPr>
            <a:r>
              <a:rPr lang="en-US" sz="1200">
                <a:solidFill>
                  <a:srgbClr val="000000"/>
                </a:solidFill>
              </a:rPr>
              <a:t>Securely </a:t>
            </a:r>
            <a:r>
              <a:rPr lang="en-US" sz="1200" i="1">
                <a:solidFill>
                  <a:srgbClr val="000000"/>
                </a:solidFill>
              </a:rPr>
              <a:t>share</a:t>
            </a:r>
            <a:r>
              <a:rPr lang="en-US" sz="1200">
                <a:solidFill>
                  <a:srgbClr val="000000"/>
                </a:solidFill>
              </a:rPr>
              <a:t> reports through unique, curated content library approach.</a:t>
            </a:r>
            <a:endParaRPr lang="en-US" sz="1400">
              <a:solidFill>
                <a:srgbClr val="000000"/>
              </a:solidFill>
            </a:endParaRPr>
          </a:p>
          <a:p>
            <a:endParaRPr lang="en-US"/>
          </a:p>
          <a:p>
            <a:pPr marL="0" indent="0">
              <a:buFont typeface="Arial" panose="020B0604020202020204" pitchFamily="34" charset="0"/>
              <a:buNone/>
            </a:pPr>
            <a:endParaRPr lang="en-US"/>
          </a:p>
          <a:p>
            <a:pPr marL="0" indent="0">
              <a:buFont typeface="Arial" panose="020B0604020202020204" pitchFamily="34" charset="0"/>
              <a:buNone/>
            </a:pPr>
            <a:r>
              <a:rPr lang="en-US" b="1"/>
              <a:t>4. Finally, the Power BI Platform </a:t>
            </a:r>
            <a:r>
              <a:rPr lang="en-US"/>
              <a:t>allows you to embed, extend,</a:t>
            </a:r>
            <a:r>
              <a:rPr lang="en-US" baseline="0"/>
              <a:t> and integrate Power BI into other applications and environments.</a:t>
            </a:r>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13329DEA-6433-4493-B9C4-3E0AC755FE5D}"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338174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50464">
              <a:spcAft>
                <a:spcPts val="346"/>
              </a:spcAft>
              <a:defRPr/>
            </a:pPr>
            <a:r>
              <a:rPr lang="en-US" sz="1100"/>
              <a:t>Why did Kubernetes win?</a:t>
            </a:r>
          </a:p>
          <a:p>
            <a:r>
              <a:rPr lang="en-US" sz="2000"/>
              <a:t>Until about 18 months ago, the container orchestration space was competitive</a:t>
            </a:r>
          </a:p>
          <a:p>
            <a:r>
              <a:rPr lang="en-US" sz="2000"/>
              <a:t>Docker Swarm, Mesosphere DC/OS, and Kubernetes (among others) were vying for share</a:t>
            </a:r>
          </a:p>
          <a:p>
            <a:r>
              <a:rPr lang="en-US" sz="2000"/>
              <a:t>The original Azure Container Service reflected this market dynamic, with the choice of orchestrator</a:t>
            </a:r>
          </a:p>
          <a:p>
            <a:r>
              <a:rPr lang="en-US" sz="2000"/>
              <a:t>Kubernetes began to pull away around the end of 2016</a:t>
            </a:r>
          </a:p>
          <a:p>
            <a:r>
              <a:rPr lang="en-US" sz="2000"/>
              <a:t>Now, all cloud providers offer a managed Kubernetes service and even Docker and DC/OS integrate Kubernetes</a:t>
            </a:r>
          </a:p>
          <a:p>
            <a:r>
              <a:rPr lang="en-US" sz="2000"/>
              <a:t>Why?</a:t>
            </a:r>
          </a:p>
          <a:p>
            <a:pPr lvl="1"/>
            <a:r>
              <a:rPr lang="en-US" sz="2000" b="1"/>
              <a:t>Community</a:t>
            </a:r>
            <a:r>
              <a:rPr lang="en-US" sz="2000"/>
              <a:t>: the project was donated to an OSS foundation (the Cloud Native Computing Foundation) very early on and other major players (notably Red Hat) got involved early, separating it from its Google roots and avoiding lock-in concerns</a:t>
            </a:r>
          </a:p>
          <a:p>
            <a:pPr lvl="1"/>
            <a:r>
              <a:rPr lang="en-US" sz="2000" b="1"/>
              <a:t>Container-native</a:t>
            </a:r>
            <a:r>
              <a:rPr lang="en-US" sz="2000"/>
              <a:t>: some orchestrators (namely DC/OS) added containers to an existing scheduling technology, which is more flexible but can feel ‘tacked-on’</a:t>
            </a:r>
          </a:p>
          <a:p>
            <a:pPr lvl="1"/>
            <a:r>
              <a:rPr lang="en-US" sz="2000" b="1"/>
              <a:t>Built from best practices learned at scale</a:t>
            </a:r>
            <a:r>
              <a:rPr lang="en-US" sz="2000"/>
              <a:t>: Kubernetes was inspired by Google’s internal scheduler Borg and incorporated the learnings from it. Other projects (especially Swarm) did not have that maturity.</a:t>
            </a:r>
          </a:p>
          <a:p>
            <a:pPr defTabSz="950464">
              <a:spcAft>
                <a:spcPts val="346"/>
              </a:spcAft>
              <a:defRPr/>
            </a:pPr>
            <a:endParaRPr lang="en-US" sz="1100"/>
          </a:p>
          <a:p>
            <a:r>
              <a:rPr lang="en-US" sz="1100"/>
              <a:t>Why Kubernetes won doesn’t actually matter</a:t>
            </a:r>
          </a:p>
          <a:p>
            <a:r>
              <a:rPr lang="en-US" sz="1100"/>
              <a:t>Its network effects are now so strong that competitors are struggling to stay relevant even if they are objectively ‘better’ in some respects</a:t>
            </a:r>
          </a:p>
          <a:p>
            <a:pPr defTabSz="950464">
              <a:spcAft>
                <a:spcPts val="346"/>
              </a:spcAft>
              <a:defRPr/>
            </a:pPr>
            <a:endParaRPr lang="en-US" sz="1100"/>
          </a:p>
          <a:p>
            <a:endParaRPr lang="en-US"/>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7416454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 Kubernetes cluster is typically made up of</a:t>
            </a:r>
          </a:p>
          <a:p>
            <a:pPr lvl="1"/>
            <a:r>
              <a:rPr lang="en-US"/>
              <a:t>Master nodes for system components like the API server, </a:t>
            </a:r>
            <a:r>
              <a:rPr lang="en-US" err="1"/>
              <a:t>etcd</a:t>
            </a:r>
            <a:r>
              <a:rPr lang="en-US"/>
              <a:t> store, and scheduler</a:t>
            </a:r>
          </a:p>
          <a:p>
            <a:pPr lvl="1"/>
            <a:r>
              <a:rPr lang="en-US"/>
              <a:t>Agent nodes for user container workloads</a:t>
            </a:r>
          </a:p>
          <a:p>
            <a:r>
              <a:rPr lang="en-US"/>
              <a:t>Managing the cluster involves:</a:t>
            </a:r>
          </a:p>
          <a:p>
            <a:pPr lvl="1"/>
            <a:r>
              <a:rPr lang="en-US"/>
              <a:t>Monitoring the API server</a:t>
            </a:r>
          </a:p>
          <a:p>
            <a:pPr lvl="1"/>
            <a:r>
              <a:rPr lang="en-US"/>
              <a:t>Ensuring HA/DR for the </a:t>
            </a:r>
            <a:r>
              <a:rPr lang="en-US" err="1"/>
              <a:t>etcd</a:t>
            </a:r>
            <a:r>
              <a:rPr lang="en-US"/>
              <a:t> store</a:t>
            </a:r>
          </a:p>
          <a:p>
            <a:pPr lvl="1"/>
            <a:r>
              <a:rPr lang="en-US"/>
              <a:t>Safely managing upgrades across Kubernetes versions</a:t>
            </a:r>
          </a:p>
          <a:p>
            <a:pPr lvl="1"/>
            <a:r>
              <a:rPr lang="en-US"/>
              <a:t>Safely scaling the cluster in and out</a:t>
            </a:r>
          </a:p>
          <a:p>
            <a:pPr lvl="1"/>
            <a:r>
              <a:rPr lang="en-US"/>
              <a:t>Patching master and agent VM nodes</a:t>
            </a:r>
          </a:p>
          <a:p>
            <a:pPr lvl="1"/>
            <a:r>
              <a:rPr lang="en-US"/>
              <a:t>And on and on…</a:t>
            </a:r>
          </a:p>
          <a:p>
            <a:r>
              <a:rPr lang="en-US"/>
              <a:t>This is complex, error-prone, and expensive</a:t>
            </a:r>
          </a:p>
          <a:p>
            <a:r>
              <a:rPr lang="en-US"/>
              <a:t>A managed service like AKS moves those tasks to the cloud provider</a:t>
            </a: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01C979-EBB0-4A48-8369-32531B28B70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683959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27224-6F3E-4CDA-957A-214E829204E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619374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1040" y="4444862"/>
            <a:ext cx="5608320" cy="4635638"/>
          </a:xfrm>
        </p:spPr>
        <p:txBody>
          <a:bodyPr/>
          <a:lstStyle/>
          <a:p>
            <a:r>
              <a:rPr lang="en-US" baseline="0"/>
              <a:t>There is more….</a:t>
            </a:r>
          </a:p>
          <a:p>
            <a:pPr marL="228600" indent="-228600">
              <a:buFont typeface="+mj-lt"/>
              <a:buAutoNum type="arabicPeriod"/>
            </a:pPr>
            <a:endParaRPr lang="en-US" b="1" baseline="0"/>
          </a:p>
          <a:p>
            <a:pPr marL="0" lvl="0" indent="0">
              <a:buFont typeface="Arial" panose="020B0604020202020204" pitchFamily="34" charset="0"/>
              <a:buNone/>
            </a:pPr>
            <a:r>
              <a:rPr lang="en-US" b="1" baseline="0"/>
              <a:t>3. Power BI Desktop </a:t>
            </a:r>
            <a:r>
              <a:rPr lang="en-US" baseline="0"/>
              <a:t>is a visual data exploration tool that enables you to analyze data and create stunning reports. With Power BI Desktop, you are able to:</a:t>
            </a:r>
          </a:p>
          <a:p>
            <a:pPr marL="628650" lvl="1" indent="-171450">
              <a:buFont typeface="Arial" panose="020B0604020202020204" pitchFamily="34" charset="0"/>
              <a:buChar char="•"/>
            </a:pPr>
            <a:r>
              <a:rPr lang="en-GB" sz="1200">
                <a:solidFill>
                  <a:srgbClr val="000000"/>
                </a:solidFill>
              </a:rPr>
              <a:t>Acquire and </a:t>
            </a:r>
            <a:r>
              <a:rPr lang="en-GB" sz="1200" i="1">
                <a:solidFill>
                  <a:srgbClr val="000000"/>
                </a:solidFill>
              </a:rPr>
              <a:t>prepare</a:t>
            </a:r>
            <a:r>
              <a:rPr lang="en-GB" sz="1200">
                <a:solidFill>
                  <a:srgbClr val="000000"/>
                </a:solidFill>
              </a:rPr>
              <a:t> data using extensive query capabilities.</a:t>
            </a:r>
          </a:p>
          <a:p>
            <a:pPr marL="628650" lvl="1" indent="-171450">
              <a:buFont typeface="Arial" panose="020B0604020202020204" pitchFamily="34" charset="0"/>
              <a:buChar char="•"/>
            </a:pPr>
            <a:r>
              <a:rPr lang="en-GB" sz="1200">
                <a:solidFill>
                  <a:srgbClr val="000000"/>
                </a:solidFill>
              </a:rPr>
              <a:t>Manipulation</a:t>
            </a:r>
            <a:r>
              <a:rPr lang="en-GB" sz="1200" baseline="0">
                <a:solidFill>
                  <a:srgbClr val="000000"/>
                </a:solidFill>
              </a:rPr>
              <a:t> and consolidation of m</a:t>
            </a:r>
            <a:r>
              <a:rPr lang="en-GB" sz="1200">
                <a:solidFill>
                  <a:srgbClr val="000000"/>
                </a:solidFill>
              </a:rPr>
              <a:t>ultiple</a:t>
            </a:r>
            <a:r>
              <a:rPr lang="en-GB" sz="1200" baseline="0">
                <a:solidFill>
                  <a:srgbClr val="000000"/>
                </a:solidFill>
              </a:rPr>
              <a:t> data sources is performed in Power BI Desktop – this enables Power BI service users to use data from multiple sources in a single report.</a:t>
            </a:r>
            <a:endParaRPr lang="en-GB" sz="1200">
              <a:solidFill>
                <a:srgbClr val="000000"/>
              </a:solidFill>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a:solidFill>
                  <a:srgbClr val="000000"/>
                </a:solidFill>
              </a:rPr>
              <a:t>Establish data structure, then transform and analyze data.</a:t>
            </a:r>
            <a:endParaRPr lang="en-GB" sz="1200">
              <a:solidFill>
                <a:srgbClr val="000000"/>
              </a:solidFill>
            </a:endParaRPr>
          </a:p>
          <a:p>
            <a:pPr marL="628650" lvl="1" indent="-171450">
              <a:buFont typeface="Arial" panose="020B0604020202020204" pitchFamily="34" charset="0"/>
              <a:buChar char="•"/>
            </a:pPr>
            <a:r>
              <a:rPr lang="en-GB" sz="1200">
                <a:solidFill>
                  <a:srgbClr val="000000"/>
                </a:solidFill>
              </a:rPr>
              <a:t>Visualize and </a:t>
            </a:r>
            <a:r>
              <a:rPr lang="en-GB" sz="1200" i="1">
                <a:solidFill>
                  <a:srgbClr val="000000"/>
                </a:solidFill>
              </a:rPr>
              <a:t>explore</a:t>
            </a:r>
            <a:r>
              <a:rPr lang="en-GB" sz="1200">
                <a:solidFill>
                  <a:srgbClr val="000000"/>
                </a:solidFill>
              </a:rPr>
              <a:t> your data in new ways </a:t>
            </a:r>
            <a:r>
              <a:rPr lang="en-US" sz="1200">
                <a:solidFill>
                  <a:srgbClr val="000000"/>
                </a:solidFill>
              </a:rPr>
              <a:t>through a freeform drag-and-drop canvas.</a:t>
            </a:r>
            <a:endParaRPr lang="en-GB" sz="1200">
              <a:solidFill>
                <a:srgbClr val="000000"/>
              </a:solidFill>
            </a:endParaRPr>
          </a:p>
          <a:p>
            <a:pPr marL="628650" lvl="1" indent="-171450">
              <a:buFont typeface="Arial" panose="020B0604020202020204" pitchFamily="34" charset="0"/>
              <a:buChar char="•"/>
            </a:pPr>
            <a:r>
              <a:rPr lang="en-US" sz="1200">
                <a:solidFill>
                  <a:srgbClr val="000000"/>
                </a:solidFill>
              </a:rPr>
              <a:t>Author </a:t>
            </a:r>
            <a:r>
              <a:rPr lang="en-US" sz="1200" i="1">
                <a:solidFill>
                  <a:srgbClr val="000000"/>
                </a:solidFill>
              </a:rPr>
              <a:t>reports</a:t>
            </a:r>
            <a:r>
              <a:rPr lang="en-US" sz="1200">
                <a:solidFill>
                  <a:srgbClr val="000000"/>
                </a:solidFill>
              </a:rPr>
              <a:t> with a broad range of modern data visualizations.</a:t>
            </a:r>
          </a:p>
          <a:p>
            <a:pPr marL="628650" lvl="1" indent="-171450">
              <a:buFont typeface="Arial" panose="020B0604020202020204" pitchFamily="34" charset="0"/>
              <a:buChar char="•"/>
            </a:pPr>
            <a:r>
              <a:rPr lang="en-US" sz="1200">
                <a:solidFill>
                  <a:srgbClr val="000000"/>
                </a:solidFill>
              </a:rPr>
              <a:t>Publish beautiful, interactive reports directly to powerbi.com.</a:t>
            </a:r>
            <a:endParaRPr lang="en-US" sz="1400">
              <a:solidFill>
                <a:srgbClr val="000000"/>
              </a:solidFill>
            </a:endParaRPr>
          </a:p>
          <a:p>
            <a:pPr marL="628650" lvl="1" indent="-171450">
              <a:buFont typeface="Arial" panose="020B0604020202020204" pitchFamily="34" charset="0"/>
              <a:buChar char="•"/>
            </a:pPr>
            <a:r>
              <a:rPr lang="en-US" sz="1200">
                <a:solidFill>
                  <a:srgbClr val="000000"/>
                </a:solidFill>
              </a:rPr>
              <a:t>Securely </a:t>
            </a:r>
            <a:r>
              <a:rPr lang="en-US" sz="1200" i="1">
                <a:solidFill>
                  <a:srgbClr val="000000"/>
                </a:solidFill>
              </a:rPr>
              <a:t>share</a:t>
            </a:r>
            <a:r>
              <a:rPr lang="en-US" sz="1200">
                <a:solidFill>
                  <a:srgbClr val="000000"/>
                </a:solidFill>
              </a:rPr>
              <a:t> reports through unique, curated content library approach.</a:t>
            </a:r>
            <a:endParaRPr lang="en-US" sz="1400">
              <a:solidFill>
                <a:srgbClr val="000000"/>
              </a:solidFill>
            </a:endParaRPr>
          </a:p>
          <a:p>
            <a:endParaRPr lang="en-US"/>
          </a:p>
          <a:p>
            <a:pPr marL="0" indent="0">
              <a:buFont typeface="Arial" panose="020B0604020202020204" pitchFamily="34" charset="0"/>
              <a:buNone/>
            </a:pPr>
            <a:endParaRPr lang="en-US"/>
          </a:p>
          <a:p>
            <a:pPr marL="0" indent="0">
              <a:buFont typeface="Arial" panose="020B0604020202020204" pitchFamily="34" charset="0"/>
              <a:buNone/>
            </a:pPr>
            <a:r>
              <a:rPr lang="en-US" b="1"/>
              <a:t>4. Finally, the Power BI Platform </a:t>
            </a:r>
            <a:r>
              <a:rPr lang="en-US"/>
              <a:t>allows you to embed, extend,</a:t>
            </a:r>
            <a:r>
              <a:rPr lang="en-US" baseline="0"/>
              <a:t> and integrate Power BI into other applications and environments.</a:t>
            </a:r>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13329DEA-6433-4493-B9C4-3E0AC755FE5D}"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844787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400" b="1" dirty="0">
                <a:latin typeface="Segoe UI Light" pitchFamily="34" charset="0"/>
                <a:ea typeface="ＭＳ Ｐゴシック" charset="0"/>
                <a:cs typeface="ＭＳ Ｐゴシック" charset="0"/>
              </a:rPr>
              <a:t>Why this Slide:</a:t>
            </a:r>
          </a:p>
          <a:p>
            <a:pPr defTabSz="950141">
              <a:defRPr/>
            </a:pPr>
            <a:r>
              <a:rPr lang="en-US" sz="1400" dirty="0">
                <a:latin typeface="Segoe UI Light" pitchFamily="34" charset="0"/>
                <a:ea typeface="ＭＳ Ｐゴシック" charset="0"/>
                <a:cs typeface="ＭＳ Ｐゴシック" charset="0"/>
              </a:rPr>
              <a:t>It shows we have a very broad platform.  It about BOTH IaaS and PaaS, that these work together.  It shows that we continue to lead in world class IT capabilities and that there’s really nothing missing.</a:t>
            </a:r>
          </a:p>
          <a:p>
            <a:pPr lvl="0"/>
            <a:endParaRPr lang="en-US" sz="1400" b="1" dirty="0">
              <a:latin typeface="Segoe UI Light" pitchFamily="34" charset="0"/>
              <a:ea typeface="ＭＳ Ｐゴシック" charset="0"/>
              <a:cs typeface="ＭＳ Ｐゴシック" charset="0"/>
            </a:endParaRPr>
          </a:p>
          <a:p>
            <a:pPr lvl="0"/>
            <a:r>
              <a:rPr lang="en-US" sz="1400" b="1" dirty="0">
                <a:latin typeface="Segoe UI Light" pitchFamily="34" charset="0"/>
                <a:ea typeface="ＭＳ Ｐゴシック" charset="0"/>
                <a:cs typeface="ＭＳ Ｐゴシック" charset="0"/>
              </a:rPr>
              <a:t>Key Points:</a:t>
            </a:r>
          </a:p>
          <a:p>
            <a:pPr marL="174708" indent="-174708">
              <a:buFont typeface="Arial" panose="020B0604020202020204" pitchFamily="34" charset="0"/>
              <a:buChar char="•"/>
            </a:pPr>
            <a:r>
              <a:rPr lang="en-US" sz="1400" dirty="0">
                <a:latin typeface="Segoe UI Light" pitchFamily="34" charset="0"/>
                <a:ea typeface="ＭＳ Ｐゴシック" charset="0"/>
                <a:cs typeface="ＭＳ Ｐゴシック" charset="0"/>
              </a:rPr>
              <a:t>We have already seen how the Azure Platform is IaaS + Pass – but I want you to understand that this is a huge number of capabilities – IT building blocks if you will.</a:t>
            </a:r>
          </a:p>
          <a:p>
            <a:pPr marL="174708" indent="-174708">
              <a:buFont typeface="Arial" panose="020B0604020202020204" pitchFamily="34" charset="0"/>
              <a:buChar char="•"/>
            </a:pPr>
            <a:r>
              <a:rPr lang="en-US" sz="1400" dirty="0">
                <a:latin typeface="Segoe UI Light" pitchFamily="34" charset="0"/>
                <a:ea typeface="ＭＳ Ｐゴシック" charset="0"/>
                <a:cs typeface="ＭＳ Ｐゴシック" charset="0"/>
              </a:rPr>
              <a:t>Every one of these blocks you provision anytime, self-service anywhere in the world 24x7.  You pay for what you use, you can get more or less anytime and you can fully automate everything…</a:t>
            </a:r>
          </a:p>
          <a:p>
            <a:pPr marL="174708" indent="-174708">
              <a:buFont typeface="Arial" panose="020B0604020202020204" pitchFamily="34" charset="0"/>
              <a:buChar char="•"/>
            </a:pPr>
            <a:r>
              <a:rPr lang="en-US" sz="1400" dirty="0">
                <a:latin typeface="Segoe UI Light" pitchFamily="34" charset="0"/>
                <a:ea typeface="ＭＳ Ｐゴシック" charset="0"/>
                <a:cs typeface="ＭＳ Ｐゴシック" charset="0"/>
              </a:rPr>
              <a:t>DON’T spent too much time on this slide – you are going to DEMO (aren’t you!!!)…  DON’T go through each block…</a:t>
            </a:r>
          </a:p>
          <a:p>
            <a:pPr>
              <a:lnSpc>
                <a:spcPct val="107000"/>
              </a:lnSpc>
              <a:spcAft>
                <a:spcPts val="815"/>
              </a:spcAft>
            </a:pPr>
            <a:endParaRPr lang="en-US" sz="1400" dirty="0"/>
          </a:p>
          <a:p>
            <a:pPr>
              <a:lnSpc>
                <a:spcPct val="107000"/>
              </a:lnSpc>
              <a:spcAft>
                <a:spcPts val="815"/>
              </a:spcAft>
            </a:pPr>
            <a:r>
              <a:rPr lang="en-US" sz="1400" b="1" dirty="0"/>
              <a:t>Transition to NEXT Slide:</a:t>
            </a:r>
            <a:r>
              <a:rPr lang="en-US" sz="1400" dirty="0"/>
              <a:t>  Make the build go backwards to show JUST IaaS and then you will go to the demo to show it.</a:t>
            </a:r>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1EFE40D-E08A-464F-96D6-CEB0B2DD69BC}"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445341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eaLnBrk="1" fontAlgn="ctr" latinLnBrk="0" hangingPunct="1"/>
            <a:r>
              <a:rPr lang="en-US" sz="1200" b="1" i="0" u="none" strike="noStrike" kern="1200" dirty="0">
                <a:solidFill>
                  <a:schemeClr val="tx1"/>
                </a:solidFill>
                <a:effectLst/>
                <a:latin typeface="+mn-lt"/>
                <a:ea typeface="+mn-ea"/>
                <a:cs typeface="+mn-cs"/>
              </a:rPr>
              <a:t>Implication is that left-to-right increases the level of modernization</a:t>
            </a:r>
          </a:p>
          <a:p>
            <a:pPr rtl="0" eaLnBrk="1" fontAlgn="ctr" latinLnBrk="0" hangingPunct="1"/>
            <a:endParaRPr lang="en-US" sz="1200" b="1" i="0" u="none" strike="noStrike" kern="1200" dirty="0">
              <a:solidFill>
                <a:schemeClr val="tx1"/>
              </a:solidFill>
              <a:effectLst/>
              <a:latin typeface="+mn-lt"/>
              <a:ea typeface="+mn-ea"/>
              <a:cs typeface="+mn-cs"/>
            </a:endParaRPr>
          </a:p>
          <a:p>
            <a:pPr rtl="0" eaLnBrk="1" fontAlgn="ctr" latinLnBrk="0" hangingPunct="1"/>
            <a:r>
              <a:rPr lang="en-US" sz="1200" b="1" i="0" u="none" strike="noStrike" kern="1200" dirty="0">
                <a:solidFill>
                  <a:schemeClr val="tx1"/>
                </a:solidFill>
                <a:effectLst/>
                <a:latin typeface="+mn-lt"/>
                <a:ea typeface="+mn-ea"/>
                <a:cs typeface="+mn-cs"/>
              </a:rPr>
              <a:t>Lift and Shift</a:t>
            </a:r>
            <a:endParaRPr lang="en-US" sz="1200" b="0" i="0" u="none" strike="noStrike" kern="1200" dirty="0">
              <a:solidFill>
                <a:schemeClr val="tx1"/>
              </a:solidFill>
              <a:effectLst/>
              <a:latin typeface="+mn-lt"/>
              <a:ea typeface="+mn-ea"/>
              <a:cs typeface="+mn-cs"/>
            </a:endParaRPr>
          </a:p>
          <a:p>
            <a:pPr marL="171450" indent="-171450" rtl="0" eaLnBrk="1" fontAlgn="ctr" latinLnBrk="0" hangingPunct="1">
              <a:buFont typeface="Arial" panose="020B0604020202020204" pitchFamily="34" charset="0"/>
              <a:buChar char="•"/>
            </a:pPr>
            <a:r>
              <a:rPr lang="en-US" sz="1200" b="0" i="0" u="none" strike="noStrike" kern="1200" dirty="0">
                <a:solidFill>
                  <a:schemeClr val="tx1"/>
                </a:solidFill>
                <a:effectLst/>
                <a:latin typeface="+mn-lt"/>
                <a:ea typeface="+mn-ea"/>
                <a:cs typeface="+mn-cs"/>
              </a:rPr>
              <a:t>Can be first step into the cloud</a:t>
            </a:r>
          </a:p>
          <a:p>
            <a:pPr marL="171450" indent="-171450" rtl="0" eaLnBrk="1" fontAlgn="ctr" latinLnBrk="0" hangingPunct="1">
              <a:buFont typeface="Arial" panose="020B0604020202020204" pitchFamily="34" charset="0"/>
              <a:buChar char="•"/>
            </a:pPr>
            <a:r>
              <a:rPr lang="en-US" sz="1200" b="0" i="0" u="none" strike="noStrike" kern="1200" dirty="0">
                <a:solidFill>
                  <a:schemeClr val="tx1"/>
                </a:solidFill>
                <a:effectLst/>
                <a:latin typeface="+mn-lt"/>
                <a:ea typeface="+mn-ea"/>
                <a:cs typeface="+mn-cs"/>
              </a:rPr>
              <a:t>Maybe redeploy to </a:t>
            </a:r>
            <a:r>
              <a:rPr lang="en-US" sz="1200" b="0" i="0" u="none" strike="noStrike" kern="1200" dirty="0" err="1">
                <a:solidFill>
                  <a:schemeClr val="tx1"/>
                </a:solidFill>
                <a:effectLst/>
                <a:latin typeface="+mn-lt"/>
                <a:ea typeface="+mn-ea"/>
                <a:cs typeface="+mn-cs"/>
              </a:rPr>
              <a:t>CaaS</a:t>
            </a:r>
            <a:r>
              <a:rPr lang="en-US" sz="1200" b="0" i="0" u="none" strike="noStrike" kern="1200" dirty="0">
                <a:solidFill>
                  <a:schemeClr val="tx1"/>
                </a:solidFill>
                <a:effectLst/>
                <a:latin typeface="+mn-lt"/>
                <a:ea typeface="+mn-ea"/>
                <a:cs typeface="+mn-cs"/>
              </a:rPr>
              <a:t> instead of PaaS</a:t>
            </a:r>
          </a:p>
          <a:p>
            <a:pPr marL="0" indent="0" rtl="0" eaLnBrk="1" fontAlgn="ctr" latinLnBrk="0" hangingPunct="1">
              <a:buFont typeface="Arial" panose="020B0604020202020204" pitchFamily="34" charset="0"/>
              <a:buNone/>
            </a:pPr>
            <a:endParaRPr lang="en-US" sz="1200" b="0" i="0" u="none" strike="noStrike" kern="1200" dirty="0">
              <a:solidFill>
                <a:schemeClr val="tx1"/>
              </a:solidFill>
              <a:effectLst/>
              <a:latin typeface="+mn-lt"/>
              <a:ea typeface="+mn-ea"/>
              <a:cs typeface="+mn-cs"/>
            </a:endParaRPr>
          </a:p>
          <a:p>
            <a:pPr marL="0" indent="0" rtl="0" eaLnBrk="1" fontAlgn="ctr" latinLnBrk="0" hangingPunct="1">
              <a:buFont typeface="Arial" panose="020B0604020202020204" pitchFamily="34" charset="0"/>
              <a:buNone/>
            </a:pPr>
            <a:r>
              <a:rPr lang="en-US" sz="1200" b="1" i="0" u="none" strike="noStrike" kern="1200" dirty="0">
                <a:solidFill>
                  <a:schemeClr val="tx1"/>
                </a:solidFill>
                <a:effectLst/>
                <a:latin typeface="+mn-lt"/>
                <a:ea typeface="+mn-ea"/>
                <a:cs typeface="+mn-cs"/>
              </a:rPr>
              <a:t>App Modernization</a:t>
            </a:r>
          </a:p>
          <a:p>
            <a:pPr marL="171450" indent="-171450" rtl="0" eaLnBrk="1" fontAlgn="ctr" latinLnBrk="0" hangingPunct="1">
              <a:buFont typeface="Arial" panose="020B0604020202020204" pitchFamily="34" charset="0"/>
              <a:buChar char="•"/>
            </a:pPr>
            <a:r>
              <a:rPr lang="en-US" sz="1200" b="0" i="0" u="none" strike="noStrike" kern="1200" dirty="0">
                <a:solidFill>
                  <a:schemeClr val="tx1"/>
                </a:solidFill>
                <a:effectLst/>
                <a:latin typeface="+mn-lt"/>
                <a:ea typeface="+mn-ea"/>
                <a:cs typeface="+mn-cs"/>
              </a:rPr>
              <a:t>Rearchitecting existing applications to take advantage of higher-level services (PaaS, </a:t>
            </a:r>
            <a:r>
              <a:rPr lang="en-US" sz="1200" b="0" i="0" u="none" strike="noStrike" kern="1200" dirty="0" err="1">
                <a:solidFill>
                  <a:schemeClr val="tx1"/>
                </a:solidFill>
                <a:effectLst/>
                <a:latin typeface="+mn-lt"/>
                <a:ea typeface="+mn-ea"/>
                <a:cs typeface="+mn-cs"/>
              </a:rPr>
              <a:t>FaaS</a:t>
            </a:r>
            <a:r>
              <a:rPr lang="en-US" sz="1200" b="0" i="0" u="none" strike="noStrike" kern="1200" dirty="0">
                <a:solidFill>
                  <a:schemeClr val="tx1"/>
                </a:solidFill>
                <a:effectLst/>
                <a:latin typeface="+mn-lt"/>
                <a:ea typeface="+mn-ea"/>
                <a:cs typeface="+mn-cs"/>
              </a:rPr>
              <a:t>)</a:t>
            </a:r>
          </a:p>
          <a:p>
            <a:pPr marL="171450" indent="-171450" rtl="0" eaLnBrk="1" fontAlgn="ctr" latinLnBrk="0" hangingPunct="1">
              <a:buFont typeface="Arial" panose="020B0604020202020204" pitchFamily="34" charset="0"/>
              <a:buChar char="•"/>
            </a:pPr>
            <a:r>
              <a:rPr lang="en-US" sz="1200" b="0" i="0" u="none" strike="noStrike" kern="1200" dirty="0">
                <a:solidFill>
                  <a:schemeClr val="tx1"/>
                </a:solidFill>
                <a:effectLst/>
                <a:latin typeface="+mn-lt"/>
                <a:ea typeface="+mn-ea"/>
                <a:cs typeface="+mn-cs"/>
              </a:rPr>
              <a:t>DevOps can play a bigger role</a:t>
            </a:r>
          </a:p>
          <a:p>
            <a:pPr marL="171450" indent="-171450" rtl="0" eaLnBrk="1" fontAlgn="ctr" latinLnBrk="0" hangingPunct="1">
              <a:buFont typeface="Arial" panose="020B0604020202020204" pitchFamily="34" charset="0"/>
              <a:buChar char="•"/>
            </a:pPr>
            <a:endParaRPr lang="en-US" sz="1200" b="0" i="0" u="none" strike="noStrike" kern="1200" dirty="0">
              <a:solidFill>
                <a:schemeClr val="tx1"/>
              </a:solidFill>
              <a:effectLst/>
              <a:latin typeface="+mn-lt"/>
              <a:ea typeface="+mn-ea"/>
              <a:cs typeface="+mn-cs"/>
            </a:endParaRPr>
          </a:p>
          <a:p>
            <a:pPr marL="0" indent="0" rtl="0" eaLnBrk="1" fontAlgn="ctr" latinLnBrk="0" hangingPunct="1">
              <a:buFont typeface="Arial" panose="020B0604020202020204" pitchFamily="34" charset="0"/>
              <a:buNone/>
            </a:pPr>
            <a:r>
              <a:rPr lang="en-US" sz="1200" b="1" i="0" u="none" strike="noStrike" kern="1200" dirty="0">
                <a:solidFill>
                  <a:schemeClr val="tx1"/>
                </a:solidFill>
                <a:effectLst/>
                <a:latin typeface="+mn-lt"/>
                <a:ea typeface="+mn-ea"/>
                <a:cs typeface="+mn-cs"/>
              </a:rPr>
              <a:t>Modern Apps</a:t>
            </a:r>
          </a:p>
          <a:p>
            <a:pPr marL="171450" indent="-171450" rtl="0" eaLnBrk="1" fontAlgn="ctr" latinLnBrk="0" hangingPunct="1">
              <a:buFont typeface="Arial" panose="020B0604020202020204" pitchFamily="34" charset="0"/>
              <a:buChar char="•"/>
            </a:pPr>
            <a:r>
              <a:rPr lang="en-US" sz="1200" b="0" i="0" u="none" strike="noStrike" kern="1200" dirty="0">
                <a:solidFill>
                  <a:schemeClr val="tx1"/>
                </a:solidFill>
                <a:effectLst/>
                <a:latin typeface="+mn-lt"/>
                <a:ea typeface="+mn-ea"/>
                <a:cs typeface="+mn-cs"/>
              </a:rPr>
              <a:t>Born in the cloud</a:t>
            </a:r>
          </a:p>
          <a:p>
            <a:pPr marL="171450" indent="-171450" rtl="0" eaLnBrk="1" fontAlgn="ctr" latinLnBrk="0" hangingPunct="1">
              <a:buFont typeface="Arial" panose="020B0604020202020204" pitchFamily="34" charset="0"/>
              <a:buChar char="•"/>
            </a:pPr>
            <a:r>
              <a:rPr lang="en-US" sz="1200" b="0" i="0" u="none" strike="noStrike" kern="1200" dirty="0">
                <a:solidFill>
                  <a:schemeClr val="tx1"/>
                </a:solidFill>
                <a:effectLst/>
                <a:latin typeface="+mn-lt"/>
                <a:ea typeface="+mn-ea"/>
                <a:cs typeface="+mn-cs"/>
              </a:rPr>
              <a:t>Cost savings</a:t>
            </a:r>
          </a:p>
          <a:p>
            <a:pPr marL="628650" lvl="1" indent="-171450" rtl="0" eaLnBrk="1" fontAlgn="ctr" latinLnBrk="0" hangingPunct="1">
              <a:buFont typeface="Arial" panose="020B0604020202020204" pitchFamily="34" charset="0"/>
              <a:buChar char="•"/>
            </a:pPr>
            <a:r>
              <a:rPr lang="en-US" sz="1200" b="0" i="0" u="none" strike="noStrike" kern="1200" dirty="0">
                <a:solidFill>
                  <a:schemeClr val="tx1"/>
                </a:solidFill>
                <a:effectLst/>
                <a:latin typeface="+mn-lt"/>
                <a:ea typeface="+mn-ea"/>
                <a:cs typeface="+mn-cs"/>
              </a:rPr>
              <a:t>Reduced IT resources</a:t>
            </a:r>
          </a:p>
          <a:p>
            <a:pPr marL="628650" lvl="1" indent="-171450" rtl="0" eaLnBrk="1" fontAlgn="ctr" latinLnBrk="0" hangingPunct="1">
              <a:buFont typeface="Arial" panose="020B0604020202020204" pitchFamily="34" charset="0"/>
              <a:buChar char="•"/>
            </a:pPr>
            <a:r>
              <a:rPr lang="en-US" sz="1200" b="0" i="0" u="none" strike="noStrike" kern="1200" dirty="0">
                <a:solidFill>
                  <a:schemeClr val="tx1"/>
                </a:solidFill>
                <a:effectLst/>
                <a:latin typeface="+mn-lt"/>
                <a:ea typeface="+mn-ea"/>
                <a:cs typeface="+mn-cs"/>
              </a:rPr>
              <a:t>Reduced cloud spend</a:t>
            </a:r>
          </a:p>
          <a:p>
            <a:pPr marL="628650" lvl="1" indent="-171450" rtl="0" eaLnBrk="1" fontAlgn="ctr" latinLnBrk="0" hangingPunct="1">
              <a:buFont typeface="Arial" panose="020B0604020202020204" pitchFamily="34" charset="0"/>
              <a:buChar char="•"/>
            </a:pPr>
            <a:endParaRPr lang="en-US" sz="1200" b="0" i="0" u="none" strike="noStrike" kern="1200" dirty="0">
              <a:solidFill>
                <a:schemeClr val="tx1"/>
              </a:solidFill>
              <a:effectLst/>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57143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55DD345-4F95-45A7-9913-22F9B7FE5E11}" type="datetime8">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5/30/2019 4:20 PM</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065065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eaLnBrk="1" fontAlgn="ctr" latinLnBrk="0" hangingPunct="1"/>
            <a:r>
              <a:rPr lang="en-US" sz="1200" b="1" i="0" u="none" strike="noStrike" kern="1200" dirty="0">
                <a:solidFill>
                  <a:schemeClr val="tx1"/>
                </a:solidFill>
                <a:effectLst/>
                <a:latin typeface="+mn-lt"/>
                <a:ea typeface="+mn-ea"/>
                <a:cs typeface="+mn-cs"/>
              </a:rPr>
              <a:t>Implication is that left-to-right increases the level of modernization</a:t>
            </a:r>
          </a:p>
          <a:p>
            <a:pPr rtl="0" eaLnBrk="1" fontAlgn="ctr" latinLnBrk="0" hangingPunct="1"/>
            <a:endParaRPr lang="en-US" sz="1200" b="1" i="0" u="none" strike="noStrike" kern="1200" dirty="0">
              <a:solidFill>
                <a:schemeClr val="tx1"/>
              </a:solidFill>
              <a:effectLst/>
              <a:latin typeface="+mn-lt"/>
              <a:ea typeface="+mn-ea"/>
              <a:cs typeface="+mn-cs"/>
            </a:endParaRPr>
          </a:p>
          <a:p>
            <a:pPr rtl="0" eaLnBrk="1" fontAlgn="ctr" latinLnBrk="0" hangingPunct="1"/>
            <a:r>
              <a:rPr lang="en-US" sz="1200" b="1" i="0" u="none" strike="noStrike" kern="1200" dirty="0">
                <a:solidFill>
                  <a:schemeClr val="tx1"/>
                </a:solidFill>
                <a:effectLst/>
                <a:latin typeface="+mn-lt"/>
                <a:ea typeface="+mn-ea"/>
                <a:cs typeface="+mn-cs"/>
              </a:rPr>
              <a:t>Lift and Shift</a:t>
            </a:r>
            <a:endParaRPr lang="en-US" sz="1200" b="0" i="0" u="none" strike="noStrike" kern="1200" dirty="0">
              <a:solidFill>
                <a:schemeClr val="tx1"/>
              </a:solidFill>
              <a:effectLst/>
              <a:latin typeface="+mn-lt"/>
              <a:ea typeface="+mn-ea"/>
              <a:cs typeface="+mn-cs"/>
            </a:endParaRPr>
          </a:p>
          <a:p>
            <a:pPr marL="171450" indent="-171450" rtl="0" eaLnBrk="1" fontAlgn="ctr" latinLnBrk="0" hangingPunct="1">
              <a:buFont typeface="Arial" panose="020B0604020202020204" pitchFamily="34" charset="0"/>
              <a:buChar char="•"/>
            </a:pPr>
            <a:r>
              <a:rPr lang="en-US" sz="1200" b="0" i="0" u="none" strike="noStrike" kern="1200" dirty="0">
                <a:solidFill>
                  <a:schemeClr val="tx1"/>
                </a:solidFill>
                <a:effectLst/>
                <a:latin typeface="+mn-lt"/>
                <a:ea typeface="+mn-ea"/>
                <a:cs typeface="+mn-cs"/>
              </a:rPr>
              <a:t>Can be first step into the cloud</a:t>
            </a:r>
          </a:p>
          <a:p>
            <a:pPr marL="171450" indent="-171450" rtl="0" eaLnBrk="1" fontAlgn="ctr" latinLnBrk="0" hangingPunct="1">
              <a:buFont typeface="Arial" panose="020B0604020202020204" pitchFamily="34" charset="0"/>
              <a:buChar char="•"/>
            </a:pPr>
            <a:r>
              <a:rPr lang="en-US" sz="1200" b="0" i="0" u="none" strike="noStrike" kern="1200" dirty="0">
                <a:solidFill>
                  <a:schemeClr val="tx1"/>
                </a:solidFill>
                <a:effectLst/>
                <a:latin typeface="+mn-lt"/>
                <a:ea typeface="+mn-ea"/>
                <a:cs typeface="+mn-cs"/>
              </a:rPr>
              <a:t>Maybe redeploy to </a:t>
            </a:r>
            <a:r>
              <a:rPr lang="en-US" sz="1200" b="0" i="0" u="none" strike="noStrike" kern="1200" dirty="0" err="1">
                <a:solidFill>
                  <a:schemeClr val="tx1"/>
                </a:solidFill>
                <a:effectLst/>
                <a:latin typeface="+mn-lt"/>
                <a:ea typeface="+mn-ea"/>
                <a:cs typeface="+mn-cs"/>
              </a:rPr>
              <a:t>CaaS</a:t>
            </a:r>
            <a:r>
              <a:rPr lang="en-US" sz="1200" b="0" i="0" u="none" strike="noStrike" kern="1200" dirty="0">
                <a:solidFill>
                  <a:schemeClr val="tx1"/>
                </a:solidFill>
                <a:effectLst/>
                <a:latin typeface="+mn-lt"/>
                <a:ea typeface="+mn-ea"/>
                <a:cs typeface="+mn-cs"/>
              </a:rPr>
              <a:t> instead of PaaS</a:t>
            </a:r>
          </a:p>
          <a:p>
            <a:pPr marL="0" indent="0" rtl="0" eaLnBrk="1" fontAlgn="ctr" latinLnBrk="0" hangingPunct="1">
              <a:buFont typeface="Arial" panose="020B0604020202020204" pitchFamily="34" charset="0"/>
              <a:buNone/>
            </a:pPr>
            <a:endParaRPr lang="en-US" sz="1200" b="0" i="0" u="none" strike="noStrike" kern="1200" dirty="0">
              <a:solidFill>
                <a:schemeClr val="tx1"/>
              </a:solidFill>
              <a:effectLst/>
              <a:latin typeface="+mn-lt"/>
              <a:ea typeface="+mn-ea"/>
              <a:cs typeface="+mn-cs"/>
            </a:endParaRPr>
          </a:p>
          <a:p>
            <a:pPr marL="0" indent="0" rtl="0" eaLnBrk="1" fontAlgn="ctr" latinLnBrk="0" hangingPunct="1">
              <a:buFont typeface="Arial" panose="020B0604020202020204" pitchFamily="34" charset="0"/>
              <a:buNone/>
            </a:pPr>
            <a:r>
              <a:rPr lang="en-US" sz="1200" b="1" i="0" u="none" strike="noStrike" kern="1200" dirty="0">
                <a:solidFill>
                  <a:schemeClr val="tx1"/>
                </a:solidFill>
                <a:effectLst/>
                <a:latin typeface="+mn-lt"/>
                <a:ea typeface="+mn-ea"/>
                <a:cs typeface="+mn-cs"/>
              </a:rPr>
              <a:t>App Modernization</a:t>
            </a:r>
          </a:p>
          <a:p>
            <a:pPr marL="171450" indent="-171450" rtl="0" eaLnBrk="1" fontAlgn="ctr" latinLnBrk="0" hangingPunct="1">
              <a:buFont typeface="Arial" panose="020B0604020202020204" pitchFamily="34" charset="0"/>
              <a:buChar char="•"/>
            </a:pPr>
            <a:r>
              <a:rPr lang="en-US" sz="1200" b="0" i="0" u="none" strike="noStrike" kern="1200" dirty="0">
                <a:solidFill>
                  <a:schemeClr val="tx1"/>
                </a:solidFill>
                <a:effectLst/>
                <a:latin typeface="+mn-lt"/>
                <a:ea typeface="+mn-ea"/>
                <a:cs typeface="+mn-cs"/>
              </a:rPr>
              <a:t>Rearchitecting existing applications to take advantage of higher-level services (PaaS, </a:t>
            </a:r>
            <a:r>
              <a:rPr lang="en-US" sz="1200" b="0" i="0" u="none" strike="noStrike" kern="1200" dirty="0" err="1">
                <a:solidFill>
                  <a:schemeClr val="tx1"/>
                </a:solidFill>
                <a:effectLst/>
                <a:latin typeface="+mn-lt"/>
                <a:ea typeface="+mn-ea"/>
                <a:cs typeface="+mn-cs"/>
              </a:rPr>
              <a:t>FaaS</a:t>
            </a:r>
            <a:r>
              <a:rPr lang="en-US" sz="1200" b="0" i="0" u="none" strike="noStrike" kern="1200" dirty="0">
                <a:solidFill>
                  <a:schemeClr val="tx1"/>
                </a:solidFill>
                <a:effectLst/>
                <a:latin typeface="+mn-lt"/>
                <a:ea typeface="+mn-ea"/>
                <a:cs typeface="+mn-cs"/>
              </a:rPr>
              <a:t>)</a:t>
            </a:r>
          </a:p>
          <a:p>
            <a:pPr marL="171450" indent="-171450" rtl="0" eaLnBrk="1" fontAlgn="ctr" latinLnBrk="0" hangingPunct="1">
              <a:buFont typeface="Arial" panose="020B0604020202020204" pitchFamily="34" charset="0"/>
              <a:buChar char="•"/>
            </a:pPr>
            <a:r>
              <a:rPr lang="en-US" sz="1200" b="0" i="0" u="none" strike="noStrike" kern="1200" dirty="0">
                <a:solidFill>
                  <a:schemeClr val="tx1"/>
                </a:solidFill>
                <a:effectLst/>
                <a:latin typeface="+mn-lt"/>
                <a:ea typeface="+mn-ea"/>
                <a:cs typeface="+mn-cs"/>
              </a:rPr>
              <a:t>DevOps can play a bigger role</a:t>
            </a:r>
          </a:p>
          <a:p>
            <a:pPr marL="171450" indent="-171450" rtl="0" eaLnBrk="1" fontAlgn="ctr" latinLnBrk="0" hangingPunct="1">
              <a:buFont typeface="Arial" panose="020B0604020202020204" pitchFamily="34" charset="0"/>
              <a:buChar char="•"/>
            </a:pPr>
            <a:endParaRPr lang="en-US" sz="1200" b="0" i="0" u="none" strike="noStrike" kern="1200" dirty="0">
              <a:solidFill>
                <a:schemeClr val="tx1"/>
              </a:solidFill>
              <a:effectLst/>
              <a:latin typeface="+mn-lt"/>
              <a:ea typeface="+mn-ea"/>
              <a:cs typeface="+mn-cs"/>
            </a:endParaRPr>
          </a:p>
          <a:p>
            <a:pPr marL="0" indent="0" rtl="0" eaLnBrk="1" fontAlgn="ctr" latinLnBrk="0" hangingPunct="1">
              <a:buFont typeface="Arial" panose="020B0604020202020204" pitchFamily="34" charset="0"/>
              <a:buNone/>
            </a:pPr>
            <a:r>
              <a:rPr lang="en-US" sz="1200" b="1" i="0" u="none" strike="noStrike" kern="1200" dirty="0">
                <a:solidFill>
                  <a:schemeClr val="tx1"/>
                </a:solidFill>
                <a:effectLst/>
                <a:latin typeface="+mn-lt"/>
                <a:ea typeface="+mn-ea"/>
                <a:cs typeface="+mn-cs"/>
              </a:rPr>
              <a:t>Modern Apps</a:t>
            </a:r>
          </a:p>
          <a:p>
            <a:pPr marL="171450" indent="-171450" rtl="0" eaLnBrk="1" fontAlgn="ctr" latinLnBrk="0" hangingPunct="1">
              <a:buFont typeface="Arial" panose="020B0604020202020204" pitchFamily="34" charset="0"/>
              <a:buChar char="•"/>
            </a:pPr>
            <a:r>
              <a:rPr lang="en-US" sz="1200" b="0" i="0" u="none" strike="noStrike" kern="1200" dirty="0">
                <a:solidFill>
                  <a:schemeClr val="tx1"/>
                </a:solidFill>
                <a:effectLst/>
                <a:latin typeface="+mn-lt"/>
                <a:ea typeface="+mn-ea"/>
                <a:cs typeface="+mn-cs"/>
              </a:rPr>
              <a:t>Born in the cloud</a:t>
            </a:r>
          </a:p>
          <a:p>
            <a:pPr marL="171450" indent="-171450" rtl="0" eaLnBrk="1" fontAlgn="ctr" latinLnBrk="0" hangingPunct="1">
              <a:buFont typeface="Arial" panose="020B0604020202020204" pitchFamily="34" charset="0"/>
              <a:buChar char="•"/>
            </a:pPr>
            <a:r>
              <a:rPr lang="en-US" sz="1200" b="0" i="0" u="none" strike="noStrike" kern="1200" dirty="0">
                <a:solidFill>
                  <a:schemeClr val="tx1"/>
                </a:solidFill>
                <a:effectLst/>
                <a:latin typeface="+mn-lt"/>
                <a:ea typeface="+mn-ea"/>
                <a:cs typeface="+mn-cs"/>
              </a:rPr>
              <a:t>Cost savings</a:t>
            </a:r>
          </a:p>
          <a:p>
            <a:pPr marL="628650" lvl="1" indent="-171450" rtl="0" eaLnBrk="1" fontAlgn="ctr" latinLnBrk="0" hangingPunct="1">
              <a:buFont typeface="Arial" panose="020B0604020202020204" pitchFamily="34" charset="0"/>
              <a:buChar char="•"/>
            </a:pPr>
            <a:r>
              <a:rPr lang="en-US" sz="1200" b="0" i="0" u="none" strike="noStrike" kern="1200" dirty="0">
                <a:solidFill>
                  <a:schemeClr val="tx1"/>
                </a:solidFill>
                <a:effectLst/>
                <a:latin typeface="+mn-lt"/>
                <a:ea typeface="+mn-ea"/>
                <a:cs typeface="+mn-cs"/>
              </a:rPr>
              <a:t>Reduced IT resources</a:t>
            </a:r>
          </a:p>
          <a:p>
            <a:pPr marL="628650" lvl="1" indent="-171450" rtl="0" eaLnBrk="1" fontAlgn="ctr" latinLnBrk="0" hangingPunct="1">
              <a:buFont typeface="Arial" panose="020B0604020202020204" pitchFamily="34" charset="0"/>
              <a:buChar char="•"/>
            </a:pPr>
            <a:r>
              <a:rPr lang="en-US" sz="1200" b="0" i="0" u="none" strike="noStrike" kern="1200" dirty="0">
                <a:solidFill>
                  <a:schemeClr val="tx1"/>
                </a:solidFill>
                <a:effectLst/>
                <a:latin typeface="+mn-lt"/>
                <a:ea typeface="+mn-ea"/>
                <a:cs typeface="+mn-cs"/>
              </a:rPr>
              <a:t>Reduced cloud spend</a:t>
            </a:r>
          </a:p>
          <a:p>
            <a:pPr marL="628650" lvl="1" indent="-171450" rtl="0" eaLnBrk="1" fontAlgn="ctr" latinLnBrk="0" hangingPunct="1">
              <a:buFont typeface="Arial" panose="020B0604020202020204" pitchFamily="34" charset="0"/>
              <a:buChar char="•"/>
            </a:pPr>
            <a:endParaRPr lang="en-US" sz="1200" b="0" i="0" u="none" strike="noStrike" kern="1200" dirty="0">
              <a:solidFill>
                <a:schemeClr val="tx1"/>
              </a:solidFill>
              <a:effectLst/>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57143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55DD345-4F95-45A7-9913-22F9B7FE5E11}" type="datetime8">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5/30/2019 4:20 PM</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662192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1040" y="4444862"/>
            <a:ext cx="5608320" cy="4635638"/>
          </a:xfrm>
        </p:spPr>
        <p:txBody>
          <a:bodyPr/>
          <a:lstStyle/>
          <a:p>
            <a:r>
              <a:rPr lang="en-US" baseline="0"/>
              <a:t>There is more….</a:t>
            </a:r>
          </a:p>
          <a:p>
            <a:pPr marL="228600" indent="-228600">
              <a:buFont typeface="+mj-lt"/>
              <a:buAutoNum type="arabicPeriod"/>
            </a:pPr>
            <a:endParaRPr lang="en-US" b="1" baseline="0"/>
          </a:p>
          <a:p>
            <a:pPr marL="0" lvl="0" indent="0">
              <a:buFont typeface="Arial" panose="020B0604020202020204" pitchFamily="34" charset="0"/>
              <a:buNone/>
            </a:pPr>
            <a:r>
              <a:rPr lang="en-US" b="1" baseline="0"/>
              <a:t>3. Power BI Desktop </a:t>
            </a:r>
            <a:r>
              <a:rPr lang="en-US" baseline="0"/>
              <a:t>is a visual data exploration tool that enables you to analyze data and create stunning reports. With Power BI Desktop, you are able to:</a:t>
            </a:r>
          </a:p>
          <a:p>
            <a:pPr marL="628650" lvl="1" indent="-171450">
              <a:buFont typeface="Arial" panose="020B0604020202020204" pitchFamily="34" charset="0"/>
              <a:buChar char="•"/>
            </a:pPr>
            <a:r>
              <a:rPr lang="en-GB" sz="1200">
                <a:solidFill>
                  <a:srgbClr val="000000"/>
                </a:solidFill>
              </a:rPr>
              <a:t>Acquire and </a:t>
            </a:r>
            <a:r>
              <a:rPr lang="en-GB" sz="1200" i="1">
                <a:solidFill>
                  <a:srgbClr val="000000"/>
                </a:solidFill>
              </a:rPr>
              <a:t>prepare</a:t>
            </a:r>
            <a:r>
              <a:rPr lang="en-GB" sz="1200">
                <a:solidFill>
                  <a:srgbClr val="000000"/>
                </a:solidFill>
              </a:rPr>
              <a:t> data using extensive query capabilities.</a:t>
            </a:r>
          </a:p>
          <a:p>
            <a:pPr marL="628650" lvl="1" indent="-171450">
              <a:buFont typeface="Arial" panose="020B0604020202020204" pitchFamily="34" charset="0"/>
              <a:buChar char="•"/>
            </a:pPr>
            <a:r>
              <a:rPr lang="en-GB" sz="1200">
                <a:solidFill>
                  <a:srgbClr val="000000"/>
                </a:solidFill>
              </a:rPr>
              <a:t>Manipulation</a:t>
            </a:r>
            <a:r>
              <a:rPr lang="en-GB" sz="1200" baseline="0">
                <a:solidFill>
                  <a:srgbClr val="000000"/>
                </a:solidFill>
              </a:rPr>
              <a:t> and consolidation of m</a:t>
            </a:r>
            <a:r>
              <a:rPr lang="en-GB" sz="1200">
                <a:solidFill>
                  <a:srgbClr val="000000"/>
                </a:solidFill>
              </a:rPr>
              <a:t>ultiple</a:t>
            </a:r>
            <a:r>
              <a:rPr lang="en-GB" sz="1200" baseline="0">
                <a:solidFill>
                  <a:srgbClr val="000000"/>
                </a:solidFill>
              </a:rPr>
              <a:t> data sources is performed in Power BI Desktop – this enables Power BI service users to use data from multiple sources in a single report.</a:t>
            </a:r>
            <a:endParaRPr lang="en-GB" sz="1200">
              <a:solidFill>
                <a:srgbClr val="000000"/>
              </a:solidFill>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a:solidFill>
                  <a:srgbClr val="000000"/>
                </a:solidFill>
              </a:rPr>
              <a:t>Establish data structure, then transform and analyze data.</a:t>
            </a:r>
            <a:endParaRPr lang="en-GB" sz="1200">
              <a:solidFill>
                <a:srgbClr val="000000"/>
              </a:solidFill>
            </a:endParaRPr>
          </a:p>
          <a:p>
            <a:pPr marL="628650" lvl="1" indent="-171450">
              <a:buFont typeface="Arial" panose="020B0604020202020204" pitchFamily="34" charset="0"/>
              <a:buChar char="•"/>
            </a:pPr>
            <a:r>
              <a:rPr lang="en-GB" sz="1200">
                <a:solidFill>
                  <a:srgbClr val="000000"/>
                </a:solidFill>
              </a:rPr>
              <a:t>Visualize and </a:t>
            </a:r>
            <a:r>
              <a:rPr lang="en-GB" sz="1200" i="1">
                <a:solidFill>
                  <a:srgbClr val="000000"/>
                </a:solidFill>
              </a:rPr>
              <a:t>explore</a:t>
            </a:r>
            <a:r>
              <a:rPr lang="en-GB" sz="1200">
                <a:solidFill>
                  <a:srgbClr val="000000"/>
                </a:solidFill>
              </a:rPr>
              <a:t> your data in new ways </a:t>
            </a:r>
            <a:r>
              <a:rPr lang="en-US" sz="1200">
                <a:solidFill>
                  <a:srgbClr val="000000"/>
                </a:solidFill>
              </a:rPr>
              <a:t>through a freeform drag-and-drop canvas.</a:t>
            </a:r>
            <a:endParaRPr lang="en-GB" sz="1200">
              <a:solidFill>
                <a:srgbClr val="000000"/>
              </a:solidFill>
            </a:endParaRPr>
          </a:p>
          <a:p>
            <a:pPr marL="628650" lvl="1" indent="-171450">
              <a:buFont typeface="Arial" panose="020B0604020202020204" pitchFamily="34" charset="0"/>
              <a:buChar char="•"/>
            </a:pPr>
            <a:r>
              <a:rPr lang="en-US" sz="1200">
                <a:solidFill>
                  <a:srgbClr val="000000"/>
                </a:solidFill>
              </a:rPr>
              <a:t>Author </a:t>
            </a:r>
            <a:r>
              <a:rPr lang="en-US" sz="1200" i="1">
                <a:solidFill>
                  <a:srgbClr val="000000"/>
                </a:solidFill>
              </a:rPr>
              <a:t>reports</a:t>
            </a:r>
            <a:r>
              <a:rPr lang="en-US" sz="1200">
                <a:solidFill>
                  <a:srgbClr val="000000"/>
                </a:solidFill>
              </a:rPr>
              <a:t> with a broad range of modern data visualizations.</a:t>
            </a:r>
          </a:p>
          <a:p>
            <a:pPr marL="628650" lvl="1" indent="-171450">
              <a:buFont typeface="Arial" panose="020B0604020202020204" pitchFamily="34" charset="0"/>
              <a:buChar char="•"/>
            </a:pPr>
            <a:r>
              <a:rPr lang="en-US" sz="1200">
                <a:solidFill>
                  <a:srgbClr val="000000"/>
                </a:solidFill>
              </a:rPr>
              <a:t>Publish beautiful, interactive reports directly to powerbi.com.</a:t>
            </a:r>
            <a:endParaRPr lang="en-US" sz="1400">
              <a:solidFill>
                <a:srgbClr val="000000"/>
              </a:solidFill>
            </a:endParaRPr>
          </a:p>
          <a:p>
            <a:pPr marL="628650" lvl="1" indent="-171450">
              <a:buFont typeface="Arial" panose="020B0604020202020204" pitchFamily="34" charset="0"/>
              <a:buChar char="•"/>
            </a:pPr>
            <a:r>
              <a:rPr lang="en-US" sz="1200">
                <a:solidFill>
                  <a:srgbClr val="000000"/>
                </a:solidFill>
              </a:rPr>
              <a:t>Securely </a:t>
            </a:r>
            <a:r>
              <a:rPr lang="en-US" sz="1200" i="1">
                <a:solidFill>
                  <a:srgbClr val="000000"/>
                </a:solidFill>
              </a:rPr>
              <a:t>share</a:t>
            </a:r>
            <a:r>
              <a:rPr lang="en-US" sz="1200">
                <a:solidFill>
                  <a:srgbClr val="000000"/>
                </a:solidFill>
              </a:rPr>
              <a:t> reports through unique, curated content library approach.</a:t>
            </a:r>
            <a:endParaRPr lang="en-US" sz="1400">
              <a:solidFill>
                <a:srgbClr val="000000"/>
              </a:solidFill>
            </a:endParaRPr>
          </a:p>
          <a:p>
            <a:endParaRPr lang="en-US"/>
          </a:p>
          <a:p>
            <a:pPr marL="0" indent="0">
              <a:buFont typeface="Arial" panose="020B0604020202020204" pitchFamily="34" charset="0"/>
              <a:buNone/>
            </a:pPr>
            <a:endParaRPr lang="en-US"/>
          </a:p>
          <a:p>
            <a:pPr marL="0" indent="0">
              <a:buFont typeface="Arial" panose="020B0604020202020204" pitchFamily="34" charset="0"/>
              <a:buNone/>
            </a:pPr>
            <a:r>
              <a:rPr lang="en-US" b="1"/>
              <a:t>4. Finally, the Power BI Platform </a:t>
            </a:r>
            <a:r>
              <a:rPr lang="en-US"/>
              <a:t>allows you to embed, extend,</a:t>
            </a:r>
            <a:r>
              <a:rPr lang="en-US" baseline="0"/>
              <a:t> and integrate Power BI into other applications and environments.</a:t>
            </a:r>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13329DEA-6433-4493-B9C4-3E0AC755FE5D}"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839019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27224-6F3E-4CDA-957A-214E829204E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025050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sz="9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5/30/2019 4:20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470246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6.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1.xml"/><Relationship Id="rId1" Type="http://schemas.openxmlformats.org/officeDocument/2006/relationships/vmlDrawing" Target="../drawings/vmlDrawing1.vml"/><Relationship Id="rId5" Type="http://schemas.openxmlformats.org/officeDocument/2006/relationships/image" Target="../media/image20.emf"/><Relationship Id="rId4" Type="http://schemas.openxmlformats.org/officeDocument/2006/relationships/oleObject" Target="../embeddings/oleObject1.bin"/></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8.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8.xml"/></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4.jpeg"/><Relationship Id="rId1" Type="http://schemas.openxmlformats.org/officeDocument/2006/relationships/slideMaster" Target="../slideMasters/slideMaster8.xml"/></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4.jpeg"/><Relationship Id="rId1" Type="http://schemas.openxmlformats.org/officeDocument/2006/relationships/slideMaster" Target="../slideMasters/slideMaster8.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5.jpg"/><Relationship Id="rId1" Type="http://schemas.openxmlformats.org/officeDocument/2006/relationships/slideMaster" Target="../slideMasters/slideMaster8.xml"/><Relationship Id="rId4" Type="http://schemas.openxmlformats.org/officeDocument/2006/relationships/image" Target="../media/image27.jpg"/></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5.jpg"/><Relationship Id="rId1" Type="http://schemas.openxmlformats.org/officeDocument/2006/relationships/slideMaster" Target="../slideMasters/slideMaster8.xml"/><Relationship Id="rId4" Type="http://schemas.openxmlformats.org/officeDocument/2006/relationships/image" Target="../media/image27.jpg"/></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8.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8.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8.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8.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emf"/><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9.jpeg"/><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9.jpeg"/><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5.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18F867-9615-4858-8910-E6135F31E6D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8385E7B-7176-4168-89C9-1A921E628EA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3A72233-1A70-45E7-B953-23E68D5088BD}"/>
              </a:ext>
            </a:extLst>
          </p:cNvPr>
          <p:cNvSpPr>
            <a:spLocks noGrp="1"/>
          </p:cNvSpPr>
          <p:nvPr>
            <p:ph type="dt" sz="half" idx="10"/>
          </p:nvPr>
        </p:nvSpPr>
        <p:spPr/>
        <p:txBody>
          <a:bodyPr/>
          <a:lstStyle/>
          <a:p>
            <a:fld id="{86E5768C-F6BB-4624-8EA1-0937C7EFFB7D}" type="datetimeFigureOut">
              <a:rPr lang="en-US" smtClean="0"/>
              <a:t>5/30/2019</a:t>
            </a:fld>
            <a:endParaRPr lang="en-US"/>
          </a:p>
        </p:txBody>
      </p:sp>
      <p:sp>
        <p:nvSpPr>
          <p:cNvPr id="5" name="Footer Placeholder 4">
            <a:extLst>
              <a:ext uri="{FF2B5EF4-FFF2-40B4-BE49-F238E27FC236}">
                <a16:creationId xmlns:a16="http://schemas.microsoft.com/office/drawing/2014/main" id="{932002A0-25DD-43A1-971C-027D35D887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3073270-71B2-448D-9657-43EDC20CA31F}"/>
              </a:ext>
            </a:extLst>
          </p:cNvPr>
          <p:cNvSpPr>
            <a:spLocks noGrp="1"/>
          </p:cNvSpPr>
          <p:nvPr>
            <p:ph type="sldNum" sz="quarter" idx="12"/>
          </p:nvPr>
        </p:nvSpPr>
        <p:spPr/>
        <p:txBody>
          <a:bodyPr/>
          <a:lstStyle/>
          <a:p>
            <a:fld id="{FB304393-4076-4009-945A-FDBFDD7A259A}" type="slidenum">
              <a:rPr lang="en-US" smtClean="0"/>
              <a:t>‹#›</a:t>
            </a:fld>
            <a:endParaRPr lang="en-US"/>
          </a:p>
        </p:txBody>
      </p:sp>
    </p:spTree>
    <p:extLst>
      <p:ext uri="{BB962C8B-B14F-4D97-AF65-F5344CB8AC3E}">
        <p14:creationId xmlns:p14="http://schemas.microsoft.com/office/powerpoint/2010/main" val="27511003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E1B625-D4F5-42AA-B6C9-0DEBDAE2C5F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5BC44C8-D652-488E-B530-8ED4643BCF8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1402B3D-8533-4487-92B6-AB07C13F5F85}"/>
              </a:ext>
            </a:extLst>
          </p:cNvPr>
          <p:cNvSpPr>
            <a:spLocks noGrp="1"/>
          </p:cNvSpPr>
          <p:nvPr>
            <p:ph type="dt" sz="half" idx="10"/>
          </p:nvPr>
        </p:nvSpPr>
        <p:spPr/>
        <p:txBody>
          <a:bodyPr/>
          <a:lstStyle/>
          <a:p>
            <a:fld id="{86E5768C-F6BB-4624-8EA1-0937C7EFFB7D}" type="datetimeFigureOut">
              <a:rPr lang="en-US" smtClean="0"/>
              <a:t>5/30/2019</a:t>
            </a:fld>
            <a:endParaRPr lang="en-US"/>
          </a:p>
        </p:txBody>
      </p:sp>
      <p:sp>
        <p:nvSpPr>
          <p:cNvPr id="5" name="Footer Placeholder 4">
            <a:extLst>
              <a:ext uri="{FF2B5EF4-FFF2-40B4-BE49-F238E27FC236}">
                <a16:creationId xmlns:a16="http://schemas.microsoft.com/office/drawing/2014/main" id="{D5668345-37E1-485E-9CA6-74E75E851A3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6D844B7-F7B8-4F45-8555-B51E8FA8DC81}"/>
              </a:ext>
            </a:extLst>
          </p:cNvPr>
          <p:cNvSpPr>
            <a:spLocks noGrp="1"/>
          </p:cNvSpPr>
          <p:nvPr>
            <p:ph type="sldNum" sz="quarter" idx="12"/>
          </p:nvPr>
        </p:nvSpPr>
        <p:spPr/>
        <p:txBody>
          <a:bodyPr/>
          <a:lstStyle/>
          <a:p>
            <a:fld id="{FB304393-4076-4009-945A-FDBFDD7A259A}" type="slidenum">
              <a:rPr lang="en-US" smtClean="0"/>
              <a:t>‹#›</a:t>
            </a:fld>
            <a:endParaRPr lang="en-US"/>
          </a:p>
        </p:txBody>
      </p:sp>
    </p:spTree>
    <p:extLst>
      <p:ext uri="{BB962C8B-B14F-4D97-AF65-F5344CB8AC3E}">
        <p14:creationId xmlns:p14="http://schemas.microsoft.com/office/powerpoint/2010/main" val="635212990"/>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lstStyle>
            <a:lvl1pPr>
              <a:defRPr sz="5685">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1663939"/>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35622232"/>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Photo &amp; Content Only">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1" y="1"/>
            <a:ext cx="5884345" cy="727700"/>
          </a:xfrm>
        </p:spPr>
        <p:txBody>
          <a:bodyPr/>
          <a:lstStyle>
            <a:lvl1pPr marL="0" indent="0">
              <a:buNone/>
              <a:defRPr/>
            </a:lvl1pPr>
          </a:lstStyle>
          <a:p>
            <a:r>
              <a:rPr lang="en-US"/>
              <a:t>Click icon to add picture</a:t>
            </a:r>
          </a:p>
        </p:txBody>
      </p:sp>
      <p:sp>
        <p:nvSpPr>
          <p:cNvPr id="6" name="Content Placeholder 5"/>
          <p:cNvSpPr>
            <a:spLocks noGrp="1"/>
          </p:cNvSpPr>
          <p:nvPr>
            <p:ph sz="quarter" idx="10"/>
          </p:nvPr>
        </p:nvSpPr>
        <p:spPr>
          <a:xfrm>
            <a:off x="5647788" y="1187622"/>
            <a:ext cx="6274974" cy="588449"/>
          </a:xfrm>
        </p:spPr>
        <p:txBody>
          <a:bodyPr/>
          <a:lstStyle>
            <a:lvl1pPr marL="0" indent="0">
              <a:buNone/>
              <a:defRPr sz="2941"/>
            </a:lvl1pPr>
          </a:lstStyle>
          <a:p>
            <a:pPr lvl="0"/>
            <a:r>
              <a:rPr lang="en-US"/>
              <a:t>Click to edit Master text styles</a:t>
            </a:r>
          </a:p>
        </p:txBody>
      </p:sp>
    </p:spTree>
    <p:extLst>
      <p:ext uri="{BB962C8B-B14F-4D97-AF65-F5344CB8AC3E}">
        <p14:creationId xmlns:p14="http://schemas.microsoft.com/office/powerpoint/2010/main" val="3079128611"/>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240076334"/>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Small Title &amp; Conten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p>
        </p:txBody>
      </p:sp>
      <p:sp>
        <p:nvSpPr>
          <p:cNvPr id="4" name="Content Placeholder 3"/>
          <p:cNvSpPr>
            <a:spLocks noGrp="1"/>
          </p:cNvSpPr>
          <p:nvPr>
            <p:ph sz="quarter" idx="10"/>
          </p:nvPr>
        </p:nvSpPr>
        <p:spPr>
          <a:xfrm>
            <a:off x="269239" y="1663914"/>
            <a:ext cx="8964248" cy="669927"/>
          </a:xfrm>
        </p:spPr>
        <p:txBody>
          <a:bodyPr/>
          <a:lstStyle>
            <a:lvl1pPr marL="0" indent="0">
              <a:buNone/>
              <a:defRPr sz="3528"/>
            </a:lvl1pPr>
            <a:lvl2pPr>
              <a:defRPr sz="3528"/>
            </a:lvl2pPr>
            <a:lvl3pPr>
              <a:defRPr sz="3528"/>
            </a:lvl3pPr>
            <a:lvl4pPr>
              <a:defRPr sz="3528"/>
            </a:lvl4pPr>
            <a:lvl5pPr>
              <a:defRPr sz="3528"/>
            </a:lvl5pPr>
          </a:lstStyle>
          <a:p>
            <a:pPr lvl="0"/>
            <a:r>
              <a:rPr lang="en-US"/>
              <a:t>Click to edit Master text styles</a:t>
            </a:r>
          </a:p>
        </p:txBody>
      </p:sp>
    </p:spTree>
    <p:extLst>
      <p:ext uri="{BB962C8B-B14F-4D97-AF65-F5344CB8AC3E}">
        <p14:creationId xmlns:p14="http://schemas.microsoft.com/office/powerpoint/2010/main" val="2026137275"/>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and Content box">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8"/>
            </a:lvl1pPr>
          </a:lstStyle>
          <a:p>
            <a:r>
              <a:rPr lang="en-US"/>
              <a:t>Click to edit Master title style</a:t>
            </a:r>
          </a:p>
        </p:txBody>
      </p:sp>
      <p:sp>
        <p:nvSpPr>
          <p:cNvPr id="4" name="Content Placeholder 3"/>
          <p:cNvSpPr>
            <a:spLocks noGrp="1"/>
          </p:cNvSpPr>
          <p:nvPr>
            <p:ph sz="quarter" idx="10"/>
          </p:nvPr>
        </p:nvSpPr>
        <p:spPr>
          <a:xfrm>
            <a:off x="269239" y="1663939"/>
            <a:ext cx="3585699" cy="425495"/>
          </a:xfrm>
        </p:spPr>
        <p:txBody>
          <a:bodyPr/>
          <a:lstStyle>
            <a:lvl1pPr marL="0" indent="0">
              <a:buNone/>
              <a:defRPr sz="1765">
                <a:latin typeface="+mn-lt"/>
              </a:defRPr>
            </a:lvl1pPr>
            <a:lvl2pPr>
              <a:defRPr sz="1765"/>
            </a:lvl2pPr>
            <a:lvl3pPr>
              <a:defRPr sz="1765"/>
            </a:lvl3pPr>
            <a:lvl4pPr>
              <a:defRPr sz="1765"/>
            </a:lvl4pPr>
            <a:lvl5pPr>
              <a:defRPr sz="1765"/>
            </a:lvl5pPr>
          </a:lstStyle>
          <a:p>
            <a:pPr lvl="0"/>
            <a:r>
              <a:rPr lang="en-US"/>
              <a:t>Click to edit Master text styles</a:t>
            </a:r>
          </a:p>
        </p:txBody>
      </p:sp>
    </p:spTree>
    <p:extLst>
      <p:ext uri="{BB962C8B-B14F-4D97-AF65-F5344CB8AC3E}">
        <p14:creationId xmlns:p14="http://schemas.microsoft.com/office/powerpoint/2010/main" val="4063488038"/>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amp; photo">
    <p:bg bwMode="ltGray">
      <p:bgRef idx="1001">
        <a:schemeClr val="bg1"/>
      </p:bgRef>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1"/>
            <a:ext cx="12192000" cy="727700"/>
          </a:xfrm>
        </p:spPr>
        <p:txBody>
          <a:bodyPr/>
          <a:lstStyle/>
          <a:p>
            <a:r>
              <a:rPr lang="en-US"/>
              <a:t>Click icon to add picture</a:t>
            </a:r>
          </a:p>
        </p:txBody>
      </p:sp>
      <p:sp>
        <p:nvSpPr>
          <p:cNvPr id="2" name="Title 1"/>
          <p:cNvSpPr>
            <a:spLocks noGrp="1"/>
          </p:cNvSpPr>
          <p:nvPr>
            <p:ph type="title"/>
          </p:nvPr>
        </p:nvSpPr>
        <p:spPr/>
        <p:txBody>
          <a:bodyPr/>
          <a:lstStyle>
            <a:lvl1pPr>
              <a:defRPr sz="4704">
                <a:gradFill>
                  <a:gsLst>
                    <a:gs pos="69027">
                      <a:schemeClr val="tx1"/>
                    </a:gs>
                    <a:gs pos="22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995939387"/>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amp; 4 Categories">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5840" cy="737413"/>
          </a:xfrm>
        </p:spPr>
        <p:txBody>
          <a:bodyPr/>
          <a:lstStyle>
            <a:lvl1pPr>
              <a:defRPr sz="3528"/>
            </a:lvl1pPr>
          </a:lstStyle>
          <a:p>
            <a:r>
              <a:rPr lang="en-US"/>
              <a:t>Click to edit Master title style</a:t>
            </a:r>
          </a:p>
        </p:txBody>
      </p:sp>
      <p:sp>
        <p:nvSpPr>
          <p:cNvPr id="4" name="Content Placeholder 3"/>
          <p:cNvSpPr>
            <a:spLocks noGrp="1"/>
          </p:cNvSpPr>
          <p:nvPr>
            <p:ph sz="quarter" idx="10"/>
          </p:nvPr>
        </p:nvSpPr>
        <p:spPr>
          <a:xfrm>
            <a:off x="269240" y="2980725"/>
            <a:ext cx="11653523" cy="506972"/>
          </a:xfrm>
        </p:spPr>
        <p:txBody>
          <a:bodyPr/>
          <a:lstStyle>
            <a:lvl1pPr marL="0" indent="0">
              <a:buNone/>
              <a:defRPr sz="2353"/>
            </a:lvl1pPr>
          </a:lstStyle>
          <a:p>
            <a:pPr lvl="0"/>
            <a:r>
              <a:rPr lang="en-US"/>
              <a:t>Click to edit Master text styles</a:t>
            </a:r>
          </a:p>
        </p:txBody>
      </p:sp>
      <p:sp>
        <p:nvSpPr>
          <p:cNvPr id="6" name="Content Placeholder 5"/>
          <p:cNvSpPr>
            <a:spLocks noGrp="1"/>
          </p:cNvSpPr>
          <p:nvPr>
            <p:ph sz="quarter" idx="11"/>
          </p:nvPr>
        </p:nvSpPr>
        <p:spPr>
          <a:xfrm>
            <a:off x="269239"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7" name="Content Placeholder 5"/>
          <p:cNvSpPr>
            <a:spLocks noGrp="1"/>
          </p:cNvSpPr>
          <p:nvPr>
            <p:ph sz="quarter" idx="12"/>
          </p:nvPr>
        </p:nvSpPr>
        <p:spPr>
          <a:xfrm>
            <a:off x="3256442"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8" name="Content Placeholder 5"/>
          <p:cNvSpPr>
            <a:spLocks noGrp="1"/>
          </p:cNvSpPr>
          <p:nvPr>
            <p:ph sz="quarter" idx="13"/>
          </p:nvPr>
        </p:nvSpPr>
        <p:spPr>
          <a:xfrm>
            <a:off x="6243644"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9" name="Content Placeholder 5"/>
          <p:cNvSpPr>
            <a:spLocks noGrp="1"/>
          </p:cNvSpPr>
          <p:nvPr>
            <p:ph sz="quarter" idx="14"/>
          </p:nvPr>
        </p:nvSpPr>
        <p:spPr>
          <a:xfrm>
            <a:off x="9230848"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2360637341"/>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amp; Dark Content Box">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8"/>
            </a:lvl1pPr>
          </a:lstStyle>
          <a:p>
            <a:r>
              <a:rPr lang="en-US"/>
              <a:t>Click to edit Master title style</a:t>
            </a:r>
          </a:p>
        </p:txBody>
      </p:sp>
      <p:sp>
        <p:nvSpPr>
          <p:cNvPr id="4" name="Content Placeholder 3"/>
          <p:cNvSpPr>
            <a:spLocks noGrp="1"/>
          </p:cNvSpPr>
          <p:nvPr>
            <p:ph sz="quarter" idx="10"/>
          </p:nvPr>
        </p:nvSpPr>
        <p:spPr>
          <a:xfrm>
            <a:off x="269239" y="1663913"/>
            <a:ext cx="5378549" cy="4903020"/>
          </a:xfrm>
          <a:solidFill>
            <a:schemeClr val="accent1">
              <a:alpha val="90000"/>
            </a:schemeClr>
          </a:solidFill>
        </p:spPr>
        <p:txBody>
          <a:bodyPr lIns="182880" tIns="146304" rIns="182880" bIns="146304">
            <a:noAutofit/>
          </a:bodyPr>
          <a:lstStyle>
            <a:lvl1pPr marL="0" indent="0">
              <a:buNone/>
              <a:defRPr sz="2353">
                <a:gradFill>
                  <a:gsLst>
                    <a:gs pos="10619">
                      <a:schemeClr val="bg1"/>
                    </a:gs>
                    <a:gs pos="33000">
                      <a:schemeClr val="bg1"/>
                    </a:gs>
                  </a:gsLst>
                  <a:lin ang="5400000" scaled="0"/>
                </a:gradFill>
              </a:defRPr>
            </a:lvl1pPr>
            <a:lvl2pPr>
              <a:defRPr sz="1961"/>
            </a:lvl2pPr>
            <a:lvl3pPr>
              <a:defRPr sz="1961"/>
            </a:lvl3pPr>
            <a:lvl4pPr>
              <a:defRPr sz="1765"/>
            </a:lvl4pPr>
            <a:lvl5pPr>
              <a:defRPr sz="1765"/>
            </a:lvl5pPr>
          </a:lstStyle>
          <a:p>
            <a:pPr lvl="0"/>
            <a:r>
              <a:rPr lang="en-US"/>
              <a:t>Click to edit Master text styles</a:t>
            </a:r>
          </a:p>
        </p:txBody>
      </p:sp>
    </p:spTree>
    <p:extLst>
      <p:ext uri="{BB962C8B-B14F-4D97-AF65-F5344CB8AC3E}">
        <p14:creationId xmlns:p14="http://schemas.microsoft.com/office/powerpoint/2010/main" val="2243762476"/>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Small 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p>
        </p:txBody>
      </p:sp>
    </p:spTree>
    <p:extLst>
      <p:ext uri="{BB962C8B-B14F-4D97-AF65-F5344CB8AC3E}">
        <p14:creationId xmlns:p14="http://schemas.microsoft.com/office/powerpoint/2010/main" val="2711876480"/>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Blank">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46233582"/>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FC5679C-F9BD-4F24-BAE3-8BF0A419E55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EBBA528-3742-4926-971E-A258F4AEA26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41E58B-D89F-4362-BA23-F9307B4CDD77}"/>
              </a:ext>
            </a:extLst>
          </p:cNvPr>
          <p:cNvSpPr>
            <a:spLocks noGrp="1"/>
          </p:cNvSpPr>
          <p:nvPr>
            <p:ph type="dt" sz="half" idx="10"/>
          </p:nvPr>
        </p:nvSpPr>
        <p:spPr/>
        <p:txBody>
          <a:bodyPr/>
          <a:lstStyle/>
          <a:p>
            <a:fld id="{86E5768C-F6BB-4624-8EA1-0937C7EFFB7D}" type="datetimeFigureOut">
              <a:rPr lang="en-US" smtClean="0"/>
              <a:t>5/30/2019</a:t>
            </a:fld>
            <a:endParaRPr lang="en-US"/>
          </a:p>
        </p:txBody>
      </p:sp>
      <p:sp>
        <p:nvSpPr>
          <p:cNvPr id="5" name="Footer Placeholder 4">
            <a:extLst>
              <a:ext uri="{FF2B5EF4-FFF2-40B4-BE49-F238E27FC236}">
                <a16:creationId xmlns:a16="http://schemas.microsoft.com/office/drawing/2014/main" id="{66759C75-E21D-4227-B36B-0DC08BD4D00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37726FF-8832-4CBE-A32E-F187F125615A}"/>
              </a:ext>
            </a:extLst>
          </p:cNvPr>
          <p:cNvSpPr>
            <a:spLocks noGrp="1"/>
          </p:cNvSpPr>
          <p:nvPr>
            <p:ph type="sldNum" sz="quarter" idx="12"/>
          </p:nvPr>
        </p:nvSpPr>
        <p:spPr/>
        <p:txBody>
          <a:bodyPr/>
          <a:lstStyle/>
          <a:p>
            <a:fld id="{FB304393-4076-4009-945A-FDBFDD7A259A}" type="slidenum">
              <a:rPr lang="en-US" smtClean="0"/>
              <a:t>‹#›</a:t>
            </a:fld>
            <a:endParaRPr lang="en-US"/>
          </a:p>
        </p:txBody>
      </p:sp>
    </p:spTree>
    <p:extLst>
      <p:ext uri="{BB962C8B-B14F-4D97-AF65-F5344CB8AC3E}">
        <p14:creationId xmlns:p14="http://schemas.microsoft.com/office/powerpoint/2010/main" val="1689316919"/>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Section Title 1">
    <p:bg bwMode="ltGray">
      <p:bgRef idx="1001">
        <a:schemeClr val="bg1"/>
      </p:bgRef>
    </p:bg>
    <p:spTree>
      <p:nvGrpSpPr>
        <p:cNvPr id="1" name=""/>
        <p:cNvGrpSpPr/>
        <p:nvPr/>
      </p:nvGrpSpPr>
      <p:grpSpPr>
        <a:xfrm>
          <a:off x="0" y="0"/>
          <a:ext cx="0" cy="0"/>
          <a:chOff x="0" y="0"/>
          <a:chExt cx="0" cy="0"/>
        </a:xfrm>
      </p:grpSpPr>
      <p:grpSp>
        <p:nvGrpSpPr>
          <p:cNvPr id="3" name="Group 2"/>
          <p:cNvGrpSpPr/>
          <p:nvPr userDrawn="1"/>
        </p:nvGrpSpPr>
        <p:grpSpPr>
          <a:xfrm>
            <a:off x="273132" y="291070"/>
            <a:ext cx="11653523" cy="6125745"/>
            <a:chOff x="274638" y="297107"/>
            <a:chExt cx="11887200" cy="6247693"/>
          </a:xfrm>
        </p:grpSpPr>
        <p:pic>
          <p:nvPicPr>
            <p:cNvPr id="4" name="Picture 3"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4638" y="298483"/>
              <a:ext cx="3657356" cy="3657356"/>
            </a:xfrm>
            <a:prstGeom prst="rect">
              <a:avLst/>
            </a:prstGeom>
          </p:spPr>
        </p:pic>
        <p:pic>
          <p:nvPicPr>
            <p:cNvPr id="5" name="Picture 4"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89838" y="298727"/>
              <a:ext cx="3657356" cy="3657356"/>
            </a:xfrm>
            <a:prstGeom prst="rect">
              <a:avLst/>
            </a:prstGeom>
          </p:spPr>
        </p:pic>
        <p:pic>
          <p:nvPicPr>
            <p:cNvPr id="6" name="Picture 5"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932482" y="298483"/>
              <a:ext cx="3657356" cy="3657356"/>
            </a:xfrm>
            <a:prstGeom prst="rect">
              <a:avLst/>
            </a:prstGeom>
          </p:spPr>
        </p:pic>
        <p:pic>
          <p:nvPicPr>
            <p:cNvPr id="7" name="Picture 6" descr="NewGridTile_8x8.png"/>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274882" y="3954584"/>
              <a:ext cx="3657356" cy="2583015"/>
            </a:xfrm>
            <a:prstGeom prst="rect">
              <a:avLst/>
            </a:prstGeom>
          </p:spPr>
        </p:pic>
        <p:pic>
          <p:nvPicPr>
            <p:cNvPr id="8" name="Picture 7"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7589838" y="3954707"/>
              <a:ext cx="3657356" cy="2590093"/>
            </a:xfrm>
            <a:prstGeom prst="rect">
              <a:avLst/>
            </a:prstGeom>
          </p:spPr>
        </p:pic>
        <p:pic>
          <p:nvPicPr>
            <p:cNvPr id="9" name="Picture 8"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3932482" y="3954463"/>
              <a:ext cx="3657356" cy="2590337"/>
            </a:xfrm>
            <a:prstGeom prst="rect">
              <a:avLst/>
            </a:prstGeom>
          </p:spPr>
        </p:pic>
        <p:pic>
          <p:nvPicPr>
            <p:cNvPr id="10" name="Picture 9" descr="NewGridTile_8x8.png"/>
            <p:cNvPicPr>
              <a:picLocks noChangeAspect="1"/>
            </p:cNvPicPr>
            <p:nvPr userDrawn="1"/>
          </p:nvPicPr>
          <p:blipFill rotWithShape="1">
            <a:blip r:embed="rId5" cstate="screen">
              <a:extLst>
                <a:ext uri="{28A0092B-C50C-407E-A947-70E740481C1C}">
                  <a14:useLocalDpi xmlns:a14="http://schemas.microsoft.com/office/drawing/2010/main" val="0"/>
                </a:ext>
              </a:extLst>
            </a:blip>
            <a:srcRect/>
            <a:stretch/>
          </p:blipFill>
          <p:spPr>
            <a:xfrm>
              <a:off x="11247438" y="297107"/>
              <a:ext cx="914400" cy="3657356"/>
            </a:xfrm>
            <a:prstGeom prst="rect">
              <a:avLst/>
            </a:prstGeom>
          </p:spPr>
        </p:pic>
        <p:pic>
          <p:nvPicPr>
            <p:cNvPr id="11" name="Picture 10" descr="NewGridTile_8x8.png"/>
            <p:cNvPicPr>
              <a:picLocks noChangeAspect="1"/>
            </p:cNvPicPr>
            <p:nvPr userDrawn="1"/>
          </p:nvPicPr>
          <p:blipFill rotWithShape="1">
            <a:blip r:embed="rId6" cstate="screen">
              <a:extLst>
                <a:ext uri="{28A0092B-C50C-407E-A947-70E740481C1C}">
                  <a14:useLocalDpi xmlns:a14="http://schemas.microsoft.com/office/drawing/2010/main" val="0"/>
                </a:ext>
              </a:extLst>
            </a:blip>
            <a:srcRect/>
            <a:stretch/>
          </p:blipFill>
          <p:spPr>
            <a:xfrm>
              <a:off x="11247438" y="3952515"/>
              <a:ext cx="914400" cy="2590093"/>
            </a:xfrm>
            <a:prstGeom prst="rect">
              <a:avLst/>
            </a:prstGeom>
          </p:spPr>
        </p:pic>
      </p:grpSp>
      <p:sp>
        <p:nvSpPr>
          <p:cNvPr id="2" name="Title 1"/>
          <p:cNvSpPr>
            <a:spLocks noGrp="1"/>
          </p:cNvSpPr>
          <p:nvPr>
            <p:ph type="title"/>
          </p:nvPr>
        </p:nvSpPr>
        <p:spPr>
          <a:xfrm>
            <a:off x="268928" y="2081061"/>
            <a:ext cx="11655840" cy="2692769"/>
          </a:xfrm>
        </p:spPr>
        <p:txBody>
          <a:bodyPr/>
          <a:lstStyle>
            <a:lvl1pPr>
              <a:defRPr sz="8626">
                <a:gradFill>
                  <a:gsLst>
                    <a:gs pos="885">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2982357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Section Title 2">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081061"/>
            <a:ext cx="11655840" cy="2692769"/>
          </a:xfrm>
        </p:spPr>
        <p:txBody>
          <a:bodyPr/>
          <a:lstStyle>
            <a:lvl1pPr>
              <a:defRPr sz="8626">
                <a:gradFill>
                  <a:gsLst>
                    <a:gs pos="0">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8862079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Section Title 3">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070"/>
            <a:ext cx="11655840" cy="1793104"/>
          </a:xfrm>
        </p:spPr>
        <p:txBody>
          <a:bodyPr/>
          <a:lstStyle>
            <a:lvl1pPr>
              <a:defRPr sz="5293">
                <a:gradFill>
                  <a:gsLst>
                    <a:gs pos="885">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41297328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hank You">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8928" y="2087886"/>
            <a:ext cx="11655840" cy="899665"/>
          </a:xfrm>
        </p:spPr>
        <p:txBody>
          <a:bodyPr/>
          <a:lstStyle>
            <a:lvl1pPr>
              <a:defRPr sz="5881"/>
            </a:lvl1pPr>
          </a:lstStyle>
          <a:p>
            <a:r>
              <a:rPr lang="en-US"/>
              <a:t>Thank you</a:t>
            </a:r>
          </a:p>
        </p:txBody>
      </p:sp>
    </p:spTree>
    <p:extLst>
      <p:ext uri="{BB962C8B-B14F-4D97-AF65-F5344CB8AC3E}">
        <p14:creationId xmlns:p14="http://schemas.microsoft.com/office/powerpoint/2010/main" val="3457310336"/>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4_Title Only">
    <p:bg>
      <p:bgPr>
        <a:solidFill>
          <a:srgbClr val="F2F2F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0" y="0"/>
            <a:ext cx="12192000" cy="146304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1"/>
          <p:cNvSpPr>
            <a:spLocks noGrp="1"/>
          </p:cNvSpPr>
          <p:nvPr>
            <p:ph type="title"/>
          </p:nvPr>
        </p:nvSpPr>
        <p:spPr>
          <a:xfrm>
            <a:off x="269240" y="354826"/>
            <a:ext cx="11655840" cy="899665"/>
          </a:xfrm>
        </p:spPr>
        <p:txBody>
          <a:bodyPr/>
          <a:lstStyle>
            <a:lvl1pPr>
              <a:defRPr sz="4000" spc="-50" baseline="0">
                <a:solidFill>
                  <a:schemeClr val="bg1"/>
                </a:solidFill>
              </a:defRPr>
            </a:lvl1pPr>
          </a:lstStyle>
          <a:p>
            <a:r>
              <a:rPr lang="en-US"/>
              <a:t>Click to edit Master title style</a:t>
            </a:r>
          </a:p>
        </p:txBody>
      </p:sp>
    </p:spTree>
    <p:extLst>
      <p:ext uri="{BB962C8B-B14F-4D97-AF65-F5344CB8AC3E}">
        <p14:creationId xmlns:p14="http://schemas.microsoft.com/office/powerpoint/2010/main" val="445672154"/>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5_Title Only">
    <p:bg>
      <p:bgPr>
        <a:solidFill>
          <a:srgbClr val="F2F2F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0" y="0"/>
            <a:ext cx="12192000" cy="1463040"/>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1"/>
          <p:cNvSpPr>
            <a:spLocks noGrp="1"/>
          </p:cNvSpPr>
          <p:nvPr>
            <p:ph type="title"/>
          </p:nvPr>
        </p:nvSpPr>
        <p:spPr>
          <a:xfrm>
            <a:off x="269240" y="354826"/>
            <a:ext cx="11655840" cy="899665"/>
          </a:xfrm>
        </p:spPr>
        <p:txBody>
          <a:bodyPr/>
          <a:lstStyle>
            <a:lvl1pPr>
              <a:defRPr sz="4000" spc="-50" baseline="0">
                <a:solidFill>
                  <a:schemeClr val="bg1"/>
                </a:solidFill>
              </a:defRPr>
            </a:lvl1pPr>
          </a:lstStyle>
          <a:p>
            <a:r>
              <a:rPr lang="en-US"/>
              <a:t>Click to edit Master title style</a:t>
            </a:r>
          </a:p>
        </p:txBody>
      </p:sp>
    </p:spTree>
    <p:extLst>
      <p:ext uri="{BB962C8B-B14F-4D97-AF65-F5344CB8AC3E}">
        <p14:creationId xmlns:p14="http://schemas.microsoft.com/office/powerpoint/2010/main" val="1994746219"/>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6_Title Only">
    <p:bg>
      <p:bgPr>
        <a:solidFill>
          <a:srgbClr val="F2F2F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0" y="0"/>
            <a:ext cx="12192000" cy="1463040"/>
          </a:xfrm>
          <a:prstGeom prst="rect">
            <a:avLst/>
          </a:prstGeom>
          <a:solidFill>
            <a:srgbClr val="001F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1"/>
          <p:cNvSpPr>
            <a:spLocks noGrp="1"/>
          </p:cNvSpPr>
          <p:nvPr>
            <p:ph type="title"/>
          </p:nvPr>
        </p:nvSpPr>
        <p:spPr>
          <a:xfrm>
            <a:off x="269240" y="354826"/>
            <a:ext cx="11655840" cy="899665"/>
          </a:xfrm>
        </p:spPr>
        <p:txBody>
          <a:bodyPr/>
          <a:lstStyle>
            <a:lvl1pPr>
              <a:defRPr sz="4000" spc="-50" baseline="0">
                <a:solidFill>
                  <a:schemeClr val="bg1"/>
                </a:solidFill>
              </a:defRPr>
            </a:lvl1pPr>
          </a:lstStyle>
          <a:p>
            <a:r>
              <a:rPr lang="en-US"/>
              <a:t>Click to edit Master title style</a:t>
            </a:r>
          </a:p>
        </p:txBody>
      </p:sp>
    </p:spTree>
    <p:extLst>
      <p:ext uri="{BB962C8B-B14F-4D97-AF65-F5344CB8AC3E}">
        <p14:creationId xmlns:p14="http://schemas.microsoft.com/office/powerpoint/2010/main" val="2066211660"/>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93417961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2_Section Title Accent Color 1">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228441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1_Section Title Accent Color 1">
    <p:bg>
      <p:bgPr>
        <a:solidFill>
          <a:srgbClr val="00205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932389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Slide 1">
    <p:bg>
      <p:bgPr>
        <a:solidFill>
          <a:schemeClr val="accent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4AC20D8-C45F-4EE8-8418-6282A3B9FC69}"/>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1" y="0"/>
            <a:ext cx="12190271" cy="6858000"/>
          </a:xfrm>
          <a:prstGeom prst="rect">
            <a:avLst/>
          </a:prstGeom>
        </p:spPr>
      </p:pic>
      <p:sp>
        <p:nvSpPr>
          <p:cNvPr id="12" name="Rectangle 11">
            <a:extLst>
              <a:ext uri="{FF2B5EF4-FFF2-40B4-BE49-F238E27FC236}">
                <a16:creationId xmlns:a16="http://schemas.microsoft.com/office/drawing/2014/main" id="{7DA45350-938C-4C1E-87A3-F80ADD4B9546}"/>
              </a:ext>
            </a:extLst>
          </p:cNvPr>
          <p:cNvSpPr/>
          <p:nvPr userDrawn="1"/>
        </p:nvSpPr>
        <p:spPr bwMode="auto">
          <a:xfrm flipH="1" flipV="1">
            <a:off x="0" y="0"/>
            <a:ext cx="12190270" cy="1438219"/>
          </a:xfrm>
          <a:prstGeom prst="rect">
            <a:avLst/>
          </a:prstGeom>
          <a:gradFill flip="none" rotWithShape="1">
            <a:gsLst>
              <a:gs pos="0">
                <a:srgbClr val="000000">
                  <a:alpha val="50000"/>
                </a:srgbClr>
              </a:gs>
              <a:gs pos="100000">
                <a:srgbClr val="000000">
                  <a:alpha val="0"/>
                </a:srgb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a:extLst>
              <a:ext uri="{FF2B5EF4-FFF2-40B4-BE49-F238E27FC236}">
                <a16:creationId xmlns:a16="http://schemas.microsoft.com/office/drawing/2014/main" id="{E0894A99-A752-42BA-B1EB-CDD1CAF93D54}"/>
              </a:ext>
            </a:extLst>
          </p:cNvPr>
          <p:cNvSpPr/>
          <p:nvPr userDrawn="1"/>
        </p:nvSpPr>
        <p:spPr bwMode="auto">
          <a:xfrm>
            <a:off x="0" y="1731044"/>
            <a:ext cx="12190270" cy="5126957"/>
          </a:xfrm>
          <a:prstGeom prst="rect">
            <a:avLst/>
          </a:prstGeom>
          <a:gradFill flip="none" rotWithShape="1">
            <a:gsLst>
              <a:gs pos="50000">
                <a:srgbClr val="000000">
                  <a:alpha val="50000"/>
                </a:srgbClr>
              </a:gs>
              <a:gs pos="100000">
                <a:srgbClr val="000000">
                  <a:alpha val="0"/>
                </a:srgb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302" y="4174570"/>
            <a:ext cx="8964185" cy="1178282"/>
          </a:xfrm>
          <a:noFill/>
        </p:spPr>
        <p:txBody>
          <a:bodyPr lIns="146304" tIns="91440" rIns="146304" bIns="91440" anchor="t" anchorCtr="0"/>
          <a:lstStyle>
            <a:lvl1pPr>
              <a:defRPr sz="5882" spc="-98"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5354150"/>
            <a:ext cx="8964186" cy="959071"/>
          </a:xfrm>
          <a:noFill/>
        </p:spPr>
        <p:txBody>
          <a:bodyPr lIns="182880" tIns="146304" rIns="182880" bIns="146304">
            <a:noAutofit/>
          </a:bodyPr>
          <a:lstStyle>
            <a:lvl1pPr marL="0" indent="0">
              <a:spcBef>
                <a:spcPts val="0"/>
              </a:spcBef>
              <a:buNone/>
              <a:defRPr sz="3529" spc="0" baseline="0">
                <a:gradFill>
                  <a:gsLst>
                    <a:gs pos="5833">
                      <a:schemeClr val="tx1"/>
                    </a:gs>
                    <a:gs pos="53000">
                      <a:schemeClr val="tx1"/>
                    </a:gs>
                  </a:gsLst>
                  <a:lin ang="5400000" scaled="0"/>
                </a:gradFill>
                <a:latin typeface="+mj-lt"/>
              </a:defRPr>
            </a:lvl1pPr>
          </a:lstStyle>
          <a:p>
            <a:pPr lvl="0"/>
            <a:r>
              <a:rPr lang="en-US" dirty="0"/>
              <a:t>Speaker Name</a:t>
            </a:r>
          </a:p>
        </p:txBody>
      </p:sp>
      <p:pic>
        <p:nvPicPr>
          <p:cNvPr id="11" name="Picture 10">
            <a:extLst>
              <a:ext uri="{FF2B5EF4-FFF2-40B4-BE49-F238E27FC236}">
                <a16:creationId xmlns:a16="http://schemas.microsoft.com/office/drawing/2014/main" id="{CB91CB2F-950C-41BC-99F6-26CA49D4A30A}"/>
              </a:ext>
            </a:extLst>
          </p:cNvPr>
          <p:cNvPicPr>
            <a:picLocks noChangeAspect="1"/>
          </p:cNvPicPr>
          <p:nvPr userDrawn="1"/>
        </p:nvPicPr>
        <p:blipFill>
          <a:blip r:embed="rId3"/>
          <a:stretch>
            <a:fillRect/>
          </a:stretch>
        </p:blipFill>
        <p:spPr>
          <a:xfrm>
            <a:off x="319290" y="292825"/>
            <a:ext cx="1993362" cy="701889"/>
          </a:xfrm>
          <a:prstGeom prst="rect">
            <a:avLst/>
          </a:prstGeom>
        </p:spPr>
      </p:pic>
    </p:spTree>
    <p:extLst>
      <p:ext uri="{BB962C8B-B14F-4D97-AF65-F5344CB8AC3E}">
        <p14:creationId xmlns:p14="http://schemas.microsoft.com/office/powerpoint/2010/main" val="23462289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2_Title Only">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354826"/>
            <a:ext cx="11655840" cy="899665"/>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3966659672"/>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7_Title Only">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354826"/>
            <a:ext cx="11655840" cy="899665"/>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2585859102"/>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3_Title Only">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354826"/>
            <a:ext cx="11655840" cy="899665"/>
          </a:xfrm>
        </p:spPr>
        <p:txBody>
          <a:bodyPr/>
          <a:lstStyle>
            <a:lvl1pPr>
              <a:defRPr sz="4000" spc="-50" baseline="0">
                <a:solidFill>
                  <a:schemeClr val="bg1"/>
                </a:solidFill>
              </a:defRPr>
            </a:lvl1pPr>
          </a:lstStyle>
          <a:p>
            <a:r>
              <a:rPr lang="en-US"/>
              <a:t>Click to edit Master title style</a:t>
            </a:r>
          </a:p>
        </p:txBody>
      </p:sp>
    </p:spTree>
    <p:extLst>
      <p:ext uri="{BB962C8B-B14F-4D97-AF65-F5344CB8AC3E}">
        <p14:creationId xmlns:p14="http://schemas.microsoft.com/office/powerpoint/2010/main" val="269256635"/>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089016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12140068"/>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userDrawn="1">
  <p:cSld name="1_Blank">
    <p:bg>
      <p:bgPr>
        <a:solidFill>
          <a:srgbClr val="F8F8F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8471680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2_Blank">
    <p:bg>
      <p:bgPr>
        <a:solidFill>
          <a:srgbClr val="F2F2F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5121658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6911500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userDrawn="1">
  <p:cSld name="Title Only white">
    <p:bg bwMode="gray">
      <p:bgRef idx="1001">
        <a:schemeClr val="bg1"/>
      </p:bgRef>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030" name="think-cell Slide" r:id="rId4" imgW="425" imgH="426" progId="TCLayout.ActiveDocument.1">
                  <p:embed/>
                </p:oleObj>
              </mc:Choice>
              <mc:Fallback>
                <p:oleObj name="think-cell Slide" r:id="rId4" imgW="425" imgH="426"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3" name="Title 2"/>
          <p:cNvSpPr>
            <a:spLocks noGrp="1"/>
          </p:cNvSpPr>
          <p:nvPr>
            <p:ph type="title"/>
          </p:nvPr>
        </p:nvSpPr>
        <p:spPr/>
        <p:txBody>
          <a:bodyPr/>
          <a:lstStyle>
            <a:lvl1pPr>
              <a:defRPr sz="3600">
                <a:solidFill>
                  <a:schemeClr val="tx2"/>
                </a:solidFill>
              </a:defRPr>
            </a:lvl1pPr>
          </a:lstStyle>
          <a:p>
            <a:r>
              <a:rPr lang="en-US"/>
              <a:t>Click to edit Master title style</a:t>
            </a:r>
          </a:p>
        </p:txBody>
      </p:sp>
    </p:spTree>
    <p:extLst>
      <p:ext uri="{BB962C8B-B14F-4D97-AF65-F5344CB8AC3E}">
        <p14:creationId xmlns:p14="http://schemas.microsoft.com/office/powerpoint/2010/main" val="252631675"/>
      </p:ext>
    </p:extLst>
  </p:cSld>
  <p:clrMapOvr>
    <a:overrideClrMapping bg1="lt1" tx1="dk1" bg2="lt2" tx2="dk2" accent1="accent1" accent2="accent2" accent3="accent3" accent4="accent4" accent5="accent5" accent6="accent6" hlink="hlink" folHlink="folHlink"/>
  </p:clrMapOvr>
  <p:transition spd="slow">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99014551"/>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chemeClr val="accent1"/>
        </a:solidFill>
        <a:effectLst/>
      </p:bgPr>
    </p:bg>
    <p:spTree>
      <p:nvGrpSpPr>
        <p:cNvPr id="1" name=""/>
        <p:cNvGrpSpPr/>
        <p:nvPr/>
      </p:nvGrpSpPr>
      <p:grpSpPr>
        <a:xfrm>
          <a:off x="0" y="0"/>
          <a:ext cx="0" cy="0"/>
          <a:chOff x="0" y="0"/>
          <a:chExt cx="0" cy="0"/>
        </a:xfrm>
      </p:grpSpPr>
      <p:sp>
        <p:nvSpPr>
          <p:cNvPr id="10" name="Rectangle 9"/>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3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11" name="Picture 10"/>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53192" y="6087890"/>
            <a:ext cx="1427788" cy="304828"/>
          </a:xfrm>
          <a:prstGeom prst="rect">
            <a:avLst/>
          </a:prstGeom>
        </p:spPr>
      </p:pic>
      <p:pic>
        <p:nvPicPr>
          <p:cNvPr id="16" name="Picture 15" hidden="1"/>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8" name="Title 1"/>
          <p:cNvSpPr>
            <a:spLocks noGrp="1"/>
          </p:cNvSpPr>
          <p:nvPr>
            <p:ph type="title" hasCustomPrompt="1"/>
          </p:nvPr>
        </p:nvSpPr>
        <p:spPr bwMode="white">
          <a:xfrm>
            <a:off x="269302" y="1646860"/>
            <a:ext cx="8964185"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a:t>Presentation title</a:t>
            </a:r>
          </a:p>
        </p:txBody>
      </p:sp>
      <p:sp>
        <p:nvSpPr>
          <p:cNvPr id="9" name="Text Placeholder 4"/>
          <p:cNvSpPr>
            <a:spLocks noGrp="1"/>
          </p:cNvSpPr>
          <p:nvPr>
            <p:ph type="body" sz="quarter" idx="12" hasCustomPrompt="1"/>
          </p:nvPr>
        </p:nvSpPr>
        <p:spPr bwMode="white">
          <a:xfrm>
            <a:off x="269301" y="3441247"/>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7792140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p:cSld name="Two Column Non-bulleted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Content Title</a:t>
            </a:r>
          </a:p>
        </p:txBody>
      </p:sp>
      <p:sp>
        <p:nvSpPr>
          <p:cNvPr id="4" name="Text Placeholder 3"/>
          <p:cNvSpPr>
            <a:spLocks noGrp="1"/>
          </p:cNvSpPr>
          <p:nvPr>
            <p:ph type="body" sz="quarter" idx="10"/>
          </p:nvPr>
        </p:nvSpPr>
        <p:spPr>
          <a:xfrm>
            <a:off x="269241" y="1187644"/>
            <a:ext cx="5378547" cy="2493183"/>
          </a:xfrm>
        </p:spPr>
        <p:txBody>
          <a:bodyPr wrap="square">
            <a:spAutoFit/>
          </a:bodyPr>
          <a:lstStyle>
            <a:lvl1pPr marL="448213" indent="-448213">
              <a:spcBef>
                <a:spcPts val="1200"/>
              </a:spcBef>
              <a:buClr>
                <a:schemeClr val="tx1"/>
              </a:buClr>
              <a:buFont typeface="Arial" panose="020B0604020202020204" pitchFamily="34" charset="0"/>
              <a:buChar char="•"/>
              <a:defRPr sz="2942" b="0">
                <a:latin typeface="+mn-lt"/>
              </a:defRPr>
            </a:lvl1pPr>
            <a:lvl2pPr marL="586724" indent="-336161">
              <a:buFont typeface="Arial" panose="020B0604020202020204" pitchFamily="34" charset="0"/>
              <a:buChar char="•"/>
              <a:defRPr sz="2353" b="0"/>
            </a:lvl2pPr>
            <a:lvl3pPr marL="778148" indent="-336161">
              <a:buFont typeface="Arial" panose="020B0604020202020204" pitchFamily="34" charset="0"/>
              <a:buChar char="•"/>
              <a:tabLst/>
              <a:defRPr sz="2157" b="0"/>
            </a:lvl3pPr>
            <a:lvl4pPr marL="975798" indent="-336161">
              <a:buFont typeface="Arial" panose="020B0604020202020204" pitchFamily="34" charset="0"/>
              <a:buChar char="•"/>
              <a:defRPr sz="2157" b="0"/>
            </a:lvl4pPr>
            <a:lvl5pPr marL="1173449" indent="-336161">
              <a:buFont typeface="Arial" panose="020B0604020202020204" pitchFamily="34" charset="0"/>
              <a:buChar char="•"/>
              <a:tabLst/>
              <a:defRPr sz="2157" b="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3"/>
          <p:cNvSpPr>
            <a:spLocks noGrp="1"/>
          </p:cNvSpPr>
          <p:nvPr>
            <p:ph type="body" sz="quarter" idx="11"/>
          </p:nvPr>
        </p:nvSpPr>
        <p:spPr>
          <a:xfrm>
            <a:off x="6546535" y="1187644"/>
            <a:ext cx="5378547" cy="2493183"/>
          </a:xfrm>
        </p:spPr>
        <p:txBody>
          <a:bodyPr wrap="square">
            <a:spAutoFit/>
          </a:bodyPr>
          <a:lstStyle>
            <a:lvl1pPr marL="448213" indent="-448213">
              <a:spcBef>
                <a:spcPts val="1200"/>
              </a:spcBef>
              <a:buClr>
                <a:schemeClr val="tx1"/>
              </a:buClr>
              <a:buFont typeface="Arial" panose="020B0604020202020204" pitchFamily="34" charset="0"/>
              <a:buChar char="•"/>
              <a:defRPr lang="en-US" sz="2942" b="0" kern="1200" spc="0" baseline="0" dirty="0">
                <a:gradFill>
                  <a:gsLst>
                    <a:gs pos="1250">
                      <a:schemeClr val="tx1"/>
                    </a:gs>
                    <a:gs pos="100000">
                      <a:schemeClr val="tx1"/>
                    </a:gs>
                  </a:gsLst>
                  <a:lin ang="5400000" scaled="0"/>
                </a:gradFill>
                <a:latin typeface="+mn-lt"/>
                <a:ea typeface="+mn-ea"/>
                <a:cs typeface="+mn-cs"/>
              </a:defRPr>
            </a:lvl1pPr>
            <a:lvl2pPr marL="586724" indent="-336161">
              <a:buFont typeface="Arial" panose="020B0604020202020204" pitchFamily="34" charset="0"/>
              <a:buChar char="•"/>
              <a:defRPr lang="en-US" sz="2353" b="0" kern="1200" spc="0" baseline="0" dirty="0">
                <a:gradFill>
                  <a:gsLst>
                    <a:gs pos="1250">
                      <a:schemeClr val="tx1"/>
                    </a:gs>
                    <a:gs pos="100000">
                      <a:schemeClr val="tx1"/>
                    </a:gs>
                  </a:gsLst>
                  <a:lin ang="5400000" scaled="0"/>
                </a:gradFill>
                <a:latin typeface="+mn-lt"/>
                <a:ea typeface="+mn-ea"/>
                <a:cs typeface="+mn-cs"/>
              </a:defRPr>
            </a:lvl2pPr>
            <a:lvl3pPr marL="778148" indent="-336161">
              <a:buFont typeface="Arial" panose="020B0604020202020204" pitchFamily="34" charset="0"/>
              <a:buChar char="•"/>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98" indent="-336161">
              <a:buFont typeface="Arial" panose="020B0604020202020204" pitchFamily="34" charset="0"/>
              <a:buChar char="•"/>
              <a:defRPr lang="en-US" sz="2157" b="0" kern="1200" spc="0" baseline="0" dirty="0">
                <a:gradFill>
                  <a:gsLst>
                    <a:gs pos="1250">
                      <a:schemeClr val="tx1"/>
                    </a:gs>
                    <a:gs pos="100000">
                      <a:schemeClr val="tx1"/>
                    </a:gs>
                  </a:gsLst>
                  <a:lin ang="5400000" scaled="0"/>
                </a:gradFill>
                <a:latin typeface="+mn-lt"/>
                <a:ea typeface="+mn-ea"/>
                <a:cs typeface="+mn-cs"/>
              </a:defRPr>
            </a:lvl4pPr>
            <a:lvl5pPr marL="1173449" indent="-336161">
              <a:buFont typeface="Arial" panose="020B0604020202020204" pitchFamily="34" charset="0"/>
              <a:buChar char="•"/>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1164848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p:cSld name="Title Only">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Diagram title</a:t>
            </a:r>
            <a:br>
              <a:rPr lang="en-US" dirty="0"/>
            </a:br>
            <a:r>
              <a:rPr lang="en-US" sz="3530" dirty="0"/>
              <a:t>Subheading or intro line as necessary</a:t>
            </a:r>
            <a:endParaRPr lang="en-US" dirty="0"/>
          </a:p>
        </p:txBody>
      </p:sp>
    </p:spTree>
    <p:extLst>
      <p:ext uri="{BB962C8B-B14F-4D97-AF65-F5344CB8AC3E}">
        <p14:creationId xmlns:p14="http://schemas.microsoft.com/office/powerpoint/2010/main" val="8241784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0" y="1189179"/>
            <a:ext cx="11655079" cy="1844608"/>
          </a:xfrm>
        </p:spPr>
        <p:txBody>
          <a:bodyPr>
            <a:spAutoFit/>
          </a:bodyPr>
          <a:lstStyle>
            <a:lvl1pPr marL="0" indent="0">
              <a:buNone/>
              <a:defRPr/>
            </a:lvl1pPr>
            <a:lvl2pPr marL="224078" indent="0">
              <a:buNone/>
              <a:defRPr/>
            </a:lvl2pPr>
            <a:lvl3pPr marL="448153" indent="0">
              <a:buNone/>
              <a:defRPr/>
            </a:lvl3pPr>
            <a:lvl4pPr marL="672231" indent="0">
              <a:buNone/>
              <a:defRPr/>
            </a:lvl4pPr>
            <a:lvl5pPr marL="89630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65119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Presentation title slide blue">
    <p:bg>
      <p:bgPr>
        <a:solidFill>
          <a:srgbClr val="0278D7"/>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A1BD43-4947-4C7D-B1C8-B6C8FC3789B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34804" y="2540313"/>
            <a:ext cx="9401560" cy="1793104"/>
          </a:xfrm>
          <a:noFill/>
        </p:spPr>
        <p:txBody>
          <a:bodyPr lIns="0" tIns="0" rIns="0" bIns="182880" anchor="b" anchorCtr="0"/>
          <a:lstStyle>
            <a:lvl1pPr>
              <a:defRPr sz="5294" strike="noStrike" spc="-147" baseline="0">
                <a:solidFill>
                  <a:schemeClr val="bg2"/>
                </a:solidFill>
                <a:latin typeface="+mj-lt"/>
              </a:defRPr>
            </a:lvl1pPr>
          </a:lstStyle>
          <a:p>
            <a:r>
              <a:rPr lang="en-US"/>
              <a:t>Azure presentation</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34804" y="4342824"/>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a:t>Author name</a:t>
            </a:r>
          </a:p>
          <a:p>
            <a:pPr lvl="0"/>
            <a:r>
              <a:rPr lang="en-US"/>
              <a:t>Date</a:t>
            </a:r>
          </a:p>
        </p:txBody>
      </p:sp>
      <p:sp>
        <p:nvSpPr>
          <p:cNvPr id="7" name="Freeform: Shape 6">
            <a:extLst>
              <a:ext uri="{FF2B5EF4-FFF2-40B4-BE49-F238E27FC236}">
                <a16:creationId xmlns:a16="http://schemas.microsoft.com/office/drawing/2014/main" id="{D1F718C1-50EE-4ED5-877E-2518F985EE86}"/>
              </a:ext>
            </a:extLst>
          </p:cNvPr>
          <p:cNvSpPr/>
          <p:nvPr userDrawn="1"/>
        </p:nvSpPr>
        <p:spPr bwMode="auto">
          <a:xfrm>
            <a:off x="11303093" y="438569"/>
            <a:ext cx="460226" cy="126324"/>
          </a:xfrm>
          <a:custGeom>
            <a:avLst/>
            <a:gdLst/>
            <a:ahLst/>
            <a:cxnLst/>
            <a:rect l="l" t="t" r="r" b="b"/>
            <a:pathLst>
              <a:path w="469455" h="128839">
                <a:moveTo>
                  <a:pt x="430309" y="49220"/>
                </a:moveTo>
                <a:cubicBezTo>
                  <a:pt x="424418" y="49220"/>
                  <a:pt x="419425" y="51371"/>
                  <a:pt x="415331" y="55671"/>
                </a:cubicBezTo>
                <a:cubicBezTo>
                  <a:pt x="411236" y="59972"/>
                  <a:pt x="408718" y="65598"/>
                  <a:pt x="407775" y="72549"/>
                </a:cubicBezTo>
                <a:lnTo>
                  <a:pt x="449661" y="72549"/>
                </a:lnTo>
                <a:cubicBezTo>
                  <a:pt x="449602" y="65185"/>
                  <a:pt x="447864" y="59456"/>
                  <a:pt x="444447" y="55362"/>
                </a:cubicBezTo>
                <a:cubicBezTo>
                  <a:pt x="441031" y="51268"/>
                  <a:pt x="436318" y="49220"/>
                  <a:pt x="430309" y="49220"/>
                </a:cubicBezTo>
                <a:close/>
                <a:moveTo>
                  <a:pt x="219624" y="36231"/>
                </a:moveTo>
                <a:lnTo>
                  <a:pt x="240125" y="36231"/>
                </a:lnTo>
                <a:lnTo>
                  <a:pt x="240125" y="88190"/>
                </a:lnTo>
                <a:cubicBezTo>
                  <a:pt x="240125" y="104450"/>
                  <a:pt x="246399" y="112579"/>
                  <a:pt x="258947" y="112579"/>
                </a:cubicBezTo>
                <a:cubicBezTo>
                  <a:pt x="265015" y="112579"/>
                  <a:pt x="270008" y="110341"/>
                  <a:pt x="273925" y="105863"/>
                </a:cubicBezTo>
                <a:cubicBezTo>
                  <a:pt x="277843" y="101386"/>
                  <a:pt x="279802" y="95525"/>
                  <a:pt x="279802" y="88279"/>
                </a:cubicBezTo>
                <a:lnTo>
                  <a:pt x="279802" y="36231"/>
                </a:lnTo>
                <a:lnTo>
                  <a:pt x="300303" y="36231"/>
                </a:lnTo>
                <a:lnTo>
                  <a:pt x="300303" y="126718"/>
                </a:lnTo>
                <a:lnTo>
                  <a:pt x="279802" y="126718"/>
                </a:lnTo>
                <a:lnTo>
                  <a:pt x="279802" y="112403"/>
                </a:lnTo>
                <a:lnTo>
                  <a:pt x="279448" y="112403"/>
                </a:lnTo>
                <a:cubicBezTo>
                  <a:pt x="273498" y="123360"/>
                  <a:pt x="264249" y="128839"/>
                  <a:pt x="251701" y="128839"/>
                </a:cubicBezTo>
                <a:cubicBezTo>
                  <a:pt x="230316" y="128839"/>
                  <a:pt x="219624" y="115996"/>
                  <a:pt x="219624" y="90311"/>
                </a:cubicBezTo>
                <a:close/>
                <a:moveTo>
                  <a:pt x="129657" y="36231"/>
                </a:moveTo>
                <a:lnTo>
                  <a:pt x="202472" y="36231"/>
                </a:lnTo>
                <a:lnTo>
                  <a:pt x="202472" y="44802"/>
                </a:lnTo>
                <a:lnTo>
                  <a:pt x="153605" y="110724"/>
                </a:lnTo>
                <a:lnTo>
                  <a:pt x="202295" y="110724"/>
                </a:lnTo>
                <a:lnTo>
                  <a:pt x="202295" y="126718"/>
                </a:lnTo>
                <a:lnTo>
                  <a:pt x="124886" y="126718"/>
                </a:lnTo>
                <a:lnTo>
                  <a:pt x="124886" y="119030"/>
                </a:lnTo>
                <a:lnTo>
                  <a:pt x="174813" y="52225"/>
                </a:lnTo>
                <a:lnTo>
                  <a:pt x="129657" y="52225"/>
                </a:lnTo>
                <a:close/>
                <a:moveTo>
                  <a:pt x="370173" y="34640"/>
                </a:moveTo>
                <a:cubicBezTo>
                  <a:pt x="373884" y="34640"/>
                  <a:pt x="376712" y="35200"/>
                  <a:pt x="378656" y="36319"/>
                </a:cubicBezTo>
                <a:lnTo>
                  <a:pt x="378656" y="55760"/>
                </a:lnTo>
                <a:cubicBezTo>
                  <a:pt x="376182" y="53816"/>
                  <a:pt x="372618" y="52843"/>
                  <a:pt x="367964" y="52843"/>
                </a:cubicBezTo>
                <a:cubicBezTo>
                  <a:pt x="361896" y="52843"/>
                  <a:pt x="356830" y="55583"/>
                  <a:pt x="352765" y="61062"/>
                </a:cubicBezTo>
                <a:cubicBezTo>
                  <a:pt x="348700" y="66540"/>
                  <a:pt x="346667" y="73993"/>
                  <a:pt x="346667" y="83418"/>
                </a:cubicBezTo>
                <a:lnTo>
                  <a:pt x="346667" y="126718"/>
                </a:lnTo>
                <a:lnTo>
                  <a:pt x="326166" y="126718"/>
                </a:lnTo>
                <a:lnTo>
                  <a:pt x="326166" y="36231"/>
                </a:lnTo>
                <a:lnTo>
                  <a:pt x="346667" y="36231"/>
                </a:lnTo>
                <a:lnTo>
                  <a:pt x="346667" y="54876"/>
                </a:lnTo>
                <a:lnTo>
                  <a:pt x="347021" y="54876"/>
                </a:lnTo>
                <a:cubicBezTo>
                  <a:pt x="349024" y="48514"/>
                  <a:pt x="352102" y="43550"/>
                  <a:pt x="356255" y="39986"/>
                </a:cubicBezTo>
                <a:cubicBezTo>
                  <a:pt x="360408" y="36422"/>
                  <a:pt x="365048" y="34640"/>
                  <a:pt x="370173" y="34640"/>
                </a:cubicBezTo>
                <a:close/>
                <a:moveTo>
                  <a:pt x="430574" y="34110"/>
                </a:moveTo>
                <a:cubicBezTo>
                  <a:pt x="442945" y="34110"/>
                  <a:pt x="452518" y="38086"/>
                  <a:pt x="459293" y="46039"/>
                </a:cubicBezTo>
                <a:cubicBezTo>
                  <a:pt x="466068" y="53992"/>
                  <a:pt x="469455" y="65038"/>
                  <a:pt x="469455" y="79177"/>
                </a:cubicBezTo>
                <a:lnTo>
                  <a:pt x="469455" y="87041"/>
                </a:lnTo>
                <a:lnTo>
                  <a:pt x="407775" y="87041"/>
                </a:lnTo>
                <a:cubicBezTo>
                  <a:pt x="408011" y="95407"/>
                  <a:pt x="410588" y="101858"/>
                  <a:pt x="415507" y="106394"/>
                </a:cubicBezTo>
                <a:cubicBezTo>
                  <a:pt x="420426" y="110930"/>
                  <a:pt x="427187" y="113198"/>
                  <a:pt x="435788" y="113198"/>
                </a:cubicBezTo>
                <a:cubicBezTo>
                  <a:pt x="445449" y="113198"/>
                  <a:pt x="454315" y="110311"/>
                  <a:pt x="462386" y="104538"/>
                </a:cubicBezTo>
                <a:lnTo>
                  <a:pt x="462386" y="121063"/>
                </a:lnTo>
                <a:cubicBezTo>
                  <a:pt x="454138" y="126247"/>
                  <a:pt x="443240" y="128839"/>
                  <a:pt x="429690" y="128839"/>
                </a:cubicBezTo>
                <a:cubicBezTo>
                  <a:pt x="416376" y="128839"/>
                  <a:pt x="405934" y="124730"/>
                  <a:pt x="398364" y="116512"/>
                </a:cubicBezTo>
                <a:cubicBezTo>
                  <a:pt x="390794" y="108294"/>
                  <a:pt x="387009" y="96732"/>
                  <a:pt x="387009" y="81828"/>
                </a:cubicBezTo>
                <a:cubicBezTo>
                  <a:pt x="387009" y="67748"/>
                  <a:pt x="391177" y="56275"/>
                  <a:pt x="399513" y="47409"/>
                </a:cubicBezTo>
                <a:cubicBezTo>
                  <a:pt x="407849" y="38543"/>
                  <a:pt x="418203" y="34110"/>
                  <a:pt x="430574" y="34110"/>
                </a:cubicBezTo>
                <a:close/>
                <a:moveTo>
                  <a:pt x="58587" y="18822"/>
                </a:moveTo>
                <a:cubicBezTo>
                  <a:pt x="58057" y="22180"/>
                  <a:pt x="57468" y="24831"/>
                  <a:pt x="56820" y="26775"/>
                </a:cubicBezTo>
                <a:lnTo>
                  <a:pt x="39412" y="77321"/>
                </a:lnTo>
                <a:lnTo>
                  <a:pt x="78205" y="77321"/>
                </a:lnTo>
                <a:lnTo>
                  <a:pt x="60620" y="26775"/>
                </a:lnTo>
                <a:cubicBezTo>
                  <a:pt x="60090" y="25126"/>
                  <a:pt x="59530" y="22475"/>
                  <a:pt x="58941" y="18822"/>
                </a:cubicBezTo>
                <a:close/>
                <a:moveTo>
                  <a:pt x="47453" y="0"/>
                </a:moveTo>
                <a:lnTo>
                  <a:pt x="71135" y="0"/>
                </a:lnTo>
                <a:lnTo>
                  <a:pt x="118235" y="126718"/>
                </a:lnTo>
                <a:lnTo>
                  <a:pt x="95171" y="126718"/>
                </a:lnTo>
                <a:lnTo>
                  <a:pt x="83772" y="94464"/>
                </a:lnTo>
                <a:lnTo>
                  <a:pt x="33933" y="94464"/>
                </a:lnTo>
                <a:lnTo>
                  <a:pt x="22976" y="126718"/>
                </a:lnTo>
                <a:lnTo>
                  <a:pt x="0" y="126718"/>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8724343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Presentation title slide white">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9F4A718E-6F7C-414B-B5B4-AA6809C7682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
        <p:nvSpPr>
          <p:cNvPr id="6" name="Title 1">
            <a:extLst>
              <a:ext uri="{FF2B5EF4-FFF2-40B4-BE49-F238E27FC236}">
                <a16:creationId xmlns:a16="http://schemas.microsoft.com/office/drawing/2014/main" id="{5FBC1E75-E2E7-40DF-9B34-E7ECA97A3F1B}"/>
              </a:ext>
            </a:extLst>
          </p:cNvPr>
          <p:cNvSpPr>
            <a:spLocks noGrp="1"/>
          </p:cNvSpPr>
          <p:nvPr>
            <p:ph type="title" hasCustomPrompt="1"/>
          </p:nvPr>
        </p:nvSpPr>
        <p:spPr>
          <a:xfrm>
            <a:off x="434804" y="2540313"/>
            <a:ext cx="9401560" cy="1793104"/>
          </a:xfrm>
          <a:noFill/>
        </p:spPr>
        <p:txBody>
          <a:bodyPr lIns="0" tIns="0" rIns="0" bIns="182880" anchor="b" anchorCtr="0"/>
          <a:lstStyle>
            <a:lvl1pPr>
              <a:defRPr sz="5294" strike="noStrike" spc="-147" baseline="0">
                <a:solidFill>
                  <a:schemeClr val="tx2"/>
                </a:solidFill>
                <a:latin typeface="+mj-lt"/>
              </a:defRPr>
            </a:lvl1pPr>
          </a:lstStyle>
          <a:p>
            <a:r>
              <a:rPr lang="en-US"/>
              <a:t>Azure presentation</a:t>
            </a:r>
            <a:br>
              <a:rPr lang="en-US"/>
            </a:br>
            <a:r>
              <a:rPr lang="en-US"/>
              <a:t>title or event name</a:t>
            </a:r>
          </a:p>
        </p:txBody>
      </p:sp>
      <p:sp>
        <p:nvSpPr>
          <p:cNvPr id="7" name="Text Placeholder 4">
            <a:extLst>
              <a:ext uri="{FF2B5EF4-FFF2-40B4-BE49-F238E27FC236}">
                <a16:creationId xmlns:a16="http://schemas.microsoft.com/office/drawing/2014/main" id="{71BFA596-B43C-4DAC-A798-0D495345CD98}"/>
              </a:ext>
            </a:extLst>
          </p:cNvPr>
          <p:cNvSpPr>
            <a:spLocks noGrp="1"/>
          </p:cNvSpPr>
          <p:nvPr>
            <p:ph type="body" sz="quarter" idx="12" hasCustomPrompt="1"/>
          </p:nvPr>
        </p:nvSpPr>
        <p:spPr>
          <a:xfrm>
            <a:off x="434804" y="4342824"/>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tx1"/>
                </a:solidFill>
                <a:latin typeface="+mn-lt"/>
              </a:defRPr>
            </a:lvl1pPr>
          </a:lstStyle>
          <a:p>
            <a:pPr lvl="0"/>
            <a:r>
              <a:rPr lang="en-US"/>
              <a:t>Author name</a:t>
            </a:r>
          </a:p>
          <a:p>
            <a:pPr lvl="0"/>
            <a:r>
              <a:rPr lang="en-US"/>
              <a:t>Date</a:t>
            </a:r>
          </a:p>
        </p:txBody>
      </p:sp>
      <p:sp>
        <p:nvSpPr>
          <p:cNvPr id="5" name="Freeform: Shape 4">
            <a:extLst>
              <a:ext uri="{FF2B5EF4-FFF2-40B4-BE49-F238E27FC236}">
                <a16:creationId xmlns:a16="http://schemas.microsoft.com/office/drawing/2014/main" id="{3F84E792-E4E1-427D-BAC4-FE6E519D839F}"/>
              </a:ext>
            </a:extLst>
          </p:cNvPr>
          <p:cNvSpPr/>
          <p:nvPr userDrawn="1"/>
        </p:nvSpPr>
        <p:spPr bwMode="auto">
          <a:xfrm>
            <a:off x="11303093" y="438569"/>
            <a:ext cx="460226" cy="126324"/>
          </a:xfrm>
          <a:custGeom>
            <a:avLst/>
            <a:gdLst/>
            <a:ahLst/>
            <a:cxnLst/>
            <a:rect l="l" t="t" r="r" b="b"/>
            <a:pathLst>
              <a:path w="469455" h="128839">
                <a:moveTo>
                  <a:pt x="430309" y="49220"/>
                </a:moveTo>
                <a:cubicBezTo>
                  <a:pt x="424418" y="49220"/>
                  <a:pt x="419425" y="51371"/>
                  <a:pt x="415331" y="55671"/>
                </a:cubicBezTo>
                <a:cubicBezTo>
                  <a:pt x="411236" y="59972"/>
                  <a:pt x="408718" y="65598"/>
                  <a:pt x="407775" y="72549"/>
                </a:cubicBezTo>
                <a:lnTo>
                  <a:pt x="449661" y="72549"/>
                </a:lnTo>
                <a:cubicBezTo>
                  <a:pt x="449602" y="65185"/>
                  <a:pt x="447864" y="59456"/>
                  <a:pt x="444447" y="55362"/>
                </a:cubicBezTo>
                <a:cubicBezTo>
                  <a:pt x="441031" y="51268"/>
                  <a:pt x="436318" y="49220"/>
                  <a:pt x="430309" y="49220"/>
                </a:cubicBezTo>
                <a:close/>
                <a:moveTo>
                  <a:pt x="219624" y="36231"/>
                </a:moveTo>
                <a:lnTo>
                  <a:pt x="240125" y="36231"/>
                </a:lnTo>
                <a:lnTo>
                  <a:pt x="240125" y="88190"/>
                </a:lnTo>
                <a:cubicBezTo>
                  <a:pt x="240125" y="104450"/>
                  <a:pt x="246399" y="112579"/>
                  <a:pt x="258947" y="112579"/>
                </a:cubicBezTo>
                <a:cubicBezTo>
                  <a:pt x="265015" y="112579"/>
                  <a:pt x="270008" y="110341"/>
                  <a:pt x="273925" y="105863"/>
                </a:cubicBezTo>
                <a:cubicBezTo>
                  <a:pt x="277843" y="101386"/>
                  <a:pt x="279802" y="95525"/>
                  <a:pt x="279802" y="88279"/>
                </a:cubicBezTo>
                <a:lnTo>
                  <a:pt x="279802" y="36231"/>
                </a:lnTo>
                <a:lnTo>
                  <a:pt x="300303" y="36231"/>
                </a:lnTo>
                <a:lnTo>
                  <a:pt x="300303" y="126718"/>
                </a:lnTo>
                <a:lnTo>
                  <a:pt x="279802" y="126718"/>
                </a:lnTo>
                <a:lnTo>
                  <a:pt x="279802" y="112403"/>
                </a:lnTo>
                <a:lnTo>
                  <a:pt x="279448" y="112403"/>
                </a:lnTo>
                <a:cubicBezTo>
                  <a:pt x="273498" y="123360"/>
                  <a:pt x="264249" y="128839"/>
                  <a:pt x="251701" y="128839"/>
                </a:cubicBezTo>
                <a:cubicBezTo>
                  <a:pt x="230316" y="128839"/>
                  <a:pt x="219624" y="115996"/>
                  <a:pt x="219624" y="90311"/>
                </a:cubicBezTo>
                <a:close/>
                <a:moveTo>
                  <a:pt x="129657" y="36231"/>
                </a:moveTo>
                <a:lnTo>
                  <a:pt x="202472" y="36231"/>
                </a:lnTo>
                <a:lnTo>
                  <a:pt x="202472" y="44802"/>
                </a:lnTo>
                <a:lnTo>
                  <a:pt x="153605" y="110724"/>
                </a:lnTo>
                <a:lnTo>
                  <a:pt x="202295" y="110724"/>
                </a:lnTo>
                <a:lnTo>
                  <a:pt x="202295" y="126718"/>
                </a:lnTo>
                <a:lnTo>
                  <a:pt x="124886" y="126718"/>
                </a:lnTo>
                <a:lnTo>
                  <a:pt x="124886" y="119030"/>
                </a:lnTo>
                <a:lnTo>
                  <a:pt x="174813" y="52225"/>
                </a:lnTo>
                <a:lnTo>
                  <a:pt x="129657" y="52225"/>
                </a:lnTo>
                <a:close/>
                <a:moveTo>
                  <a:pt x="370173" y="34640"/>
                </a:moveTo>
                <a:cubicBezTo>
                  <a:pt x="373884" y="34640"/>
                  <a:pt x="376712" y="35200"/>
                  <a:pt x="378656" y="36319"/>
                </a:cubicBezTo>
                <a:lnTo>
                  <a:pt x="378656" y="55760"/>
                </a:lnTo>
                <a:cubicBezTo>
                  <a:pt x="376182" y="53816"/>
                  <a:pt x="372618" y="52843"/>
                  <a:pt x="367964" y="52843"/>
                </a:cubicBezTo>
                <a:cubicBezTo>
                  <a:pt x="361896" y="52843"/>
                  <a:pt x="356830" y="55583"/>
                  <a:pt x="352765" y="61062"/>
                </a:cubicBezTo>
                <a:cubicBezTo>
                  <a:pt x="348700" y="66540"/>
                  <a:pt x="346667" y="73993"/>
                  <a:pt x="346667" y="83418"/>
                </a:cubicBezTo>
                <a:lnTo>
                  <a:pt x="346667" y="126718"/>
                </a:lnTo>
                <a:lnTo>
                  <a:pt x="326166" y="126718"/>
                </a:lnTo>
                <a:lnTo>
                  <a:pt x="326166" y="36231"/>
                </a:lnTo>
                <a:lnTo>
                  <a:pt x="346667" y="36231"/>
                </a:lnTo>
                <a:lnTo>
                  <a:pt x="346667" y="54876"/>
                </a:lnTo>
                <a:lnTo>
                  <a:pt x="347021" y="54876"/>
                </a:lnTo>
                <a:cubicBezTo>
                  <a:pt x="349024" y="48514"/>
                  <a:pt x="352102" y="43550"/>
                  <a:pt x="356255" y="39986"/>
                </a:cubicBezTo>
                <a:cubicBezTo>
                  <a:pt x="360408" y="36422"/>
                  <a:pt x="365048" y="34640"/>
                  <a:pt x="370173" y="34640"/>
                </a:cubicBezTo>
                <a:close/>
                <a:moveTo>
                  <a:pt x="430574" y="34110"/>
                </a:moveTo>
                <a:cubicBezTo>
                  <a:pt x="442945" y="34110"/>
                  <a:pt x="452518" y="38086"/>
                  <a:pt x="459293" y="46039"/>
                </a:cubicBezTo>
                <a:cubicBezTo>
                  <a:pt x="466068" y="53992"/>
                  <a:pt x="469455" y="65038"/>
                  <a:pt x="469455" y="79177"/>
                </a:cubicBezTo>
                <a:lnTo>
                  <a:pt x="469455" y="87041"/>
                </a:lnTo>
                <a:lnTo>
                  <a:pt x="407775" y="87041"/>
                </a:lnTo>
                <a:cubicBezTo>
                  <a:pt x="408011" y="95407"/>
                  <a:pt x="410588" y="101858"/>
                  <a:pt x="415507" y="106394"/>
                </a:cubicBezTo>
                <a:cubicBezTo>
                  <a:pt x="420426" y="110930"/>
                  <a:pt x="427187" y="113198"/>
                  <a:pt x="435788" y="113198"/>
                </a:cubicBezTo>
                <a:cubicBezTo>
                  <a:pt x="445449" y="113198"/>
                  <a:pt x="454315" y="110311"/>
                  <a:pt x="462386" y="104538"/>
                </a:cubicBezTo>
                <a:lnTo>
                  <a:pt x="462386" y="121063"/>
                </a:lnTo>
                <a:cubicBezTo>
                  <a:pt x="454138" y="126247"/>
                  <a:pt x="443240" y="128839"/>
                  <a:pt x="429690" y="128839"/>
                </a:cubicBezTo>
                <a:cubicBezTo>
                  <a:pt x="416376" y="128839"/>
                  <a:pt x="405934" y="124730"/>
                  <a:pt x="398364" y="116512"/>
                </a:cubicBezTo>
                <a:cubicBezTo>
                  <a:pt x="390794" y="108294"/>
                  <a:pt x="387009" y="96732"/>
                  <a:pt x="387009" y="81828"/>
                </a:cubicBezTo>
                <a:cubicBezTo>
                  <a:pt x="387009" y="67748"/>
                  <a:pt x="391177" y="56275"/>
                  <a:pt x="399513" y="47409"/>
                </a:cubicBezTo>
                <a:cubicBezTo>
                  <a:pt x="407849" y="38543"/>
                  <a:pt x="418203" y="34110"/>
                  <a:pt x="430574" y="34110"/>
                </a:cubicBezTo>
                <a:close/>
                <a:moveTo>
                  <a:pt x="58587" y="18822"/>
                </a:moveTo>
                <a:cubicBezTo>
                  <a:pt x="58057" y="22180"/>
                  <a:pt x="57468" y="24831"/>
                  <a:pt x="56820" y="26775"/>
                </a:cubicBezTo>
                <a:lnTo>
                  <a:pt x="39412" y="77321"/>
                </a:lnTo>
                <a:lnTo>
                  <a:pt x="78205" y="77321"/>
                </a:lnTo>
                <a:lnTo>
                  <a:pt x="60620" y="26775"/>
                </a:lnTo>
                <a:cubicBezTo>
                  <a:pt x="60090" y="25126"/>
                  <a:pt x="59530" y="22475"/>
                  <a:pt x="58941" y="18822"/>
                </a:cubicBezTo>
                <a:close/>
                <a:moveTo>
                  <a:pt x="47453" y="0"/>
                </a:moveTo>
                <a:lnTo>
                  <a:pt x="71135" y="0"/>
                </a:lnTo>
                <a:lnTo>
                  <a:pt x="118235" y="126718"/>
                </a:lnTo>
                <a:lnTo>
                  <a:pt x="95171" y="126718"/>
                </a:lnTo>
                <a:lnTo>
                  <a:pt x="83772" y="94464"/>
                </a:lnTo>
                <a:lnTo>
                  <a:pt x="33933" y="94464"/>
                </a:lnTo>
                <a:lnTo>
                  <a:pt x="22976" y="126718"/>
                </a:lnTo>
                <a:lnTo>
                  <a:pt x="0" y="126718"/>
                </a:ln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941967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Presentation title slide blue photo">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6" name="Picture 5">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2249423" y="0"/>
              <a:ext cx="10187052" cy="6994525"/>
            </a:xfrm>
            <a:prstGeom prst="rect">
              <a:avLst/>
            </a:prstGeom>
          </p:spPr>
        </p:pic>
        <p:sp>
          <p:nvSpPr>
            <p:cNvPr id="2" name="Rectangle 1">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13" name="Rectangle 12">
            <a:extLst>
              <a:ext uri="{FF2B5EF4-FFF2-40B4-BE49-F238E27FC236}">
                <a16:creationId xmlns:a16="http://schemas.microsoft.com/office/drawing/2014/main" id="{13532A61-7338-495C-8787-A222781205FF}"/>
              </a:ext>
            </a:extLst>
          </p:cNvPr>
          <p:cNvSpPr/>
          <p:nvPr userDrawn="1"/>
        </p:nvSpPr>
        <p:spPr bwMode="auto">
          <a:xfrm>
            <a:off x="426424" y="212826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2" name="Picture 11">
            <a:extLst>
              <a:ext uri="{FF2B5EF4-FFF2-40B4-BE49-F238E27FC236}">
                <a16:creationId xmlns:a16="http://schemas.microsoft.com/office/drawing/2014/main" id="{A0D28F43-8FFF-4944-9497-29A9A4AAFE5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
        <p:nvSpPr>
          <p:cNvPr id="14" name="Title 1">
            <a:extLst>
              <a:ext uri="{FF2B5EF4-FFF2-40B4-BE49-F238E27FC236}">
                <a16:creationId xmlns:a16="http://schemas.microsoft.com/office/drawing/2014/main" id="{C12028E2-C5DC-4CA9-88C9-D5024B2AD46E}"/>
              </a:ext>
            </a:extLst>
          </p:cNvPr>
          <p:cNvSpPr>
            <a:spLocks noGrp="1"/>
          </p:cNvSpPr>
          <p:nvPr>
            <p:ph type="title" hasCustomPrompt="1"/>
          </p:nvPr>
        </p:nvSpPr>
        <p:spPr>
          <a:xfrm>
            <a:off x="648974" y="2540313"/>
            <a:ext cx="7028471" cy="1793104"/>
          </a:xfrm>
          <a:noFill/>
        </p:spPr>
        <p:txBody>
          <a:bodyPr lIns="0" tIns="0" rIns="0" bIns="182880" anchor="b" anchorCtr="0"/>
          <a:lstStyle>
            <a:lvl1pPr>
              <a:defRPr sz="5294" strike="noStrike" spc="-147" baseline="0">
                <a:solidFill>
                  <a:schemeClr val="bg2"/>
                </a:solidFill>
                <a:latin typeface="+mj-lt"/>
              </a:defRPr>
            </a:lvl1pPr>
          </a:lstStyle>
          <a:p>
            <a:r>
              <a:rPr lang="en-US"/>
              <a:t>Azure presentation</a:t>
            </a:r>
            <a:br>
              <a:rPr lang="en-US"/>
            </a:br>
            <a:r>
              <a:rPr lang="en-US"/>
              <a:t>title or event name</a:t>
            </a:r>
          </a:p>
        </p:txBody>
      </p:sp>
      <p:sp>
        <p:nvSpPr>
          <p:cNvPr id="15" name="Text Placeholder 4">
            <a:extLst>
              <a:ext uri="{FF2B5EF4-FFF2-40B4-BE49-F238E27FC236}">
                <a16:creationId xmlns:a16="http://schemas.microsoft.com/office/drawing/2014/main" id="{6EFA9DF5-3A2A-422C-B2A6-A700C5CFD6E7}"/>
              </a:ext>
            </a:extLst>
          </p:cNvPr>
          <p:cNvSpPr>
            <a:spLocks noGrp="1"/>
          </p:cNvSpPr>
          <p:nvPr>
            <p:ph type="body" sz="quarter" idx="12" hasCustomPrompt="1"/>
          </p:nvPr>
        </p:nvSpPr>
        <p:spPr>
          <a:xfrm>
            <a:off x="648975" y="4342824"/>
            <a:ext cx="6107853"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a:t>Author name</a:t>
            </a:r>
          </a:p>
          <a:p>
            <a:pPr lvl="0"/>
            <a:r>
              <a:rPr lang="en-US"/>
              <a:t>Date</a:t>
            </a:r>
          </a:p>
        </p:txBody>
      </p:sp>
      <p:sp>
        <p:nvSpPr>
          <p:cNvPr id="9" name="Freeform: Shape 8">
            <a:extLst>
              <a:ext uri="{FF2B5EF4-FFF2-40B4-BE49-F238E27FC236}">
                <a16:creationId xmlns:a16="http://schemas.microsoft.com/office/drawing/2014/main" id="{D562FC58-241D-49FF-B627-53CA162710C1}"/>
              </a:ext>
            </a:extLst>
          </p:cNvPr>
          <p:cNvSpPr/>
          <p:nvPr userDrawn="1"/>
        </p:nvSpPr>
        <p:spPr bwMode="auto">
          <a:xfrm>
            <a:off x="11303093" y="438569"/>
            <a:ext cx="460226" cy="126324"/>
          </a:xfrm>
          <a:custGeom>
            <a:avLst/>
            <a:gdLst/>
            <a:ahLst/>
            <a:cxnLst/>
            <a:rect l="l" t="t" r="r" b="b"/>
            <a:pathLst>
              <a:path w="469455" h="128839">
                <a:moveTo>
                  <a:pt x="430309" y="49220"/>
                </a:moveTo>
                <a:cubicBezTo>
                  <a:pt x="424418" y="49220"/>
                  <a:pt x="419425" y="51371"/>
                  <a:pt x="415331" y="55671"/>
                </a:cubicBezTo>
                <a:cubicBezTo>
                  <a:pt x="411236" y="59972"/>
                  <a:pt x="408718" y="65598"/>
                  <a:pt x="407775" y="72549"/>
                </a:cubicBezTo>
                <a:lnTo>
                  <a:pt x="449661" y="72549"/>
                </a:lnTo>
                <a:cubicBezTo>
                  <a:pt x="449602" y="65185"/>
                  <a:pt x="447864" y="59456"/>
                  <a:pt x="444447" y="55362"/>
                </a:cubicBezTo>
                <a:cubicBezTo>
                  <a:pt x="441031" y="51268"/>
                  <a:pt x="436318" y="49220"/>
                  <a:pt x="430309" y="49220"/>
                </a:cubicBezTo>
                <a:close/>
                <a:moveTo>
                  <a:pt x="219624" y="36231"/>
                </a:moveTo>
                <a:lnTo>
                  <a:pt x="240125" y="36231"/>
                </a:lnTo>
                <a:lnTo>
                  <a:pt x="240125" y="88190"/>
                </a:lnTo>
                <a:cubicBezTo>
                  <a:pt x="240125" y="104450"/>
                  <a:pt x="246399" y="112579"/>
                  <a:pt x="258947" y="112579"/>
                </a:cubicBezTo>
                <a:cubicBezTo>
                  <a:pt x="265015" y="112579"/>
                  <a:pt x="270008" y="110341"/>
                  <a:pt x="273925" y="105863"/>
                </a:cubicBezTo>
                <a:cubicBezTo>
                  <a:pt x="277843" y="101386"/>
                  <a:pt x="279802" y="95525"/>
                  <a:pt x="279802" y="88279"/>
                </a:cubicBezTo>
                <a:lnTo>
                  <a:pt x="279802" y="36231"/>
                </a:lnTo>
                <a:lnTo>
                  <a:pt x="300303" y="36231"/>
                </a:lnTo>
                <a:lnTo>
                  <a:pt x="300303" y="126718"/>
                </a:lnTo>
                <a:lnTo>
                  <a:pt x="279802" y="126718"/>
                </a:lnTo>
                <a:lnTo>
                  <a:pt x="279802" y="112403"/>
                </a:lnTo>
                <a:lnTo>
                  <a:pt x="279448" y="112403"/>
                </a:lnTo>
                <a:cubicBezTo>
                  <a:pt x="273498" y="123360"/>
                  <a:pt x="264249" y="128839"/>
                  <a:pt x="251701" y="128839"/>
                </a:cubicBezTo>
                <a:cubicBezTo>
                  <a:pt x="230316" y="128839"/>
                  <a:pt x="219624" y="115996"/>
                  <a:pt x="219624" y="90311"/>
                </a:cubicBezTo>
                <a:close/>
                <a:moveTo>
                  <a:pt x="129657" y="36231"/>
                </a:moveTo>
                <a:lnTo>
                  <a:pt x="202472" y="36231"/>
                </a:lnTo>
                <a:lnTo>
                  <a:pt x="202472" y="44802"/>
                </a:lnTo>
                <a:lnTo>
                  <a:pt x="153605" y="110724"/>
                </a:lnTo>
                <a:lnTo>
                  <a:pt x="202295" y="110724"/>
                </a:lnTo>
                <a:lnTo>
                  <a:pt x="202295" y="126718"/>
                </a:lnTo>
                <a:lnTo>
                  <a:pt x="124886" y="126718"/>
                </a:lnTo>
                <a:lnTo>
                  <a:pt x="124886" y="119030"/>
                </a:lnTo>
                <a:lnTo>
                  <a:pt x="174813" y="52225"/>
                </a:lnTo>
                <a:lnTo>
                  <a:pt x="129657" y="52225"/>
                </a:lnTo>
                <a:close/>
                <a:moveTo>
                  <a:pt x="370173" y="34640"/>
                </a:moveTo>
                <a:cubicBezTo>
                  <a:pt x="373884" y="34640"/>
                  <a:pt x="376712" y="35200"/>
                  <a:pt x="378656" y="36319"/>
                </a:cubicBezTo>
                <a:lnTo>
                  <a:pt x="378656" y="55760"/>
                </a:lnTo>
                <a:cubicBezTo>
                  <a:pt x="376182" y="53816"/>
                  <a:pt x="372618" y="52843"/>
                  <a:pt x="367964" y="52843"/>
                </a:cubicBezTo>
                <a:cubicBezTo>
                  <a:pt x="361896" y="52843"/>
                  <a:pt x="356830" y="55583"/>
                  <a:pt x="352765" y="61062"/>
                </a:cubicBezTo>
                <a:cubicBezTo>
                  <a:pt x="348700" y="66540"/>
                  <a:pt x="346667" y="73993"/>
                  <a:pt x="346667" y="83418"/>
                </a:cubicBezTo>
                <a:lnTo>
                  <a:pt x="346667" y="126718"/>
                </a:lnTo>
                <a:lnTo>
                  <a:pt x="326166" y="126718"/>
                </a:lnTo>
                <a:lnTo>
                  <a:pt x="326166" y="36231"/>
                </a:lnTo>
                <a:lnTo>
                  <a:pt x="346667" y="36231"/>
                </a:lnTo>
                <a:lnTo>
                  <a:pt x="346667" y="54876"/>
                </a:lnTo>
                <a:lnTo>
                  <a:pt x="347021" y="54876"/>
                </a:lnTo>
                <a:cubicBezTo>
                  <a:pt x="349024" y="48514"/>
                  <a:pt x="352102" y="43550"/>
                  <a:pt x="356255" y="39986"/>
                </a:cubicBezTo>
                <a:cubicBezTo>
                  <a:pt x="360408" y="36422"/>
                  <a:pt x="365048" y="34640"/>
                  <a:pt x="370173" y="34640"/>
                </a:cubicBezTo>
                <a:close/>
                <a:moveTo>
                  <a:pt x="430574" y="34110"/>
                </a:moveTo>
                <a:cubicBezTo>
                  <a:pt x="442945" y="34110"/>
                  <a:pt x="452518" y="38086"/>
                  <a:pt x="459293" y="46039"/>
                </a:cubicBezTo>
                <a:cubicBezTo>
                  <a:pt x="466068" y="53992"/>
                  <a:pt x="469455" y="65038"/>
                  <a:pt x="469455" y="79177"/>
                </a:cubicBezTo>
                <a:lnTo>
                  <a:pt x="469455" y="87041"/>
                </a:lnTo>
                <a:lnTo>
                  <a:pt x="407775" y="87041"/>
                </a:lnTo>
                <a:cubicBezTo>
                  <a:pt x="408011" y="95407"/>
                  <a:pt x="410588" y="101858"/>
                  <a:pt x="415507" y="106394"/>
                </a:cubicBezTo>
                <a:cubicBezTo>
                  <a:pt x="420426" y="110930"/>
                  <a:pt x="427187" y="113198"/>
                  <a:pt x="435788" y="113198"/>
                </a:cubicBezTo>
                <a:cubicBezTo>
                  <a:pt x="445449" y="113198"/>
                  <a:pt x="454315" y="110311"/>
                  <a:pt x="462386" y="104538"/>
                </a:cubicBezTo>
                <a:lnTo>
                  <a:pt x="462386" y="121063"/>
                </a:lnTo>
                <a:cubicBezTo>
                  <a:pt x="454138" y="126247"/>
                  <a:pt x="443240" y="128839"/>
                  <a:pt x="429690" y="128839"/>
                </a:cubicBezTo>
                <a:cubicBezTo>
                  <a:pt x="416376" y="128839"/>
                  <a:pt x="405934" y="124730"/>
                  <a:pt x="398364" y="116512"/>
                </a:cubicBezTo>
                <a:cubicBezTo>
                  <a:pt x="390794" y="108294"/>
                  <a:pt x="387009" y="96732"/>
                  <a:pt x="387009" y="81828"/>
                </a:cubicBezTo>
                <a:cubicBezTo>
                  <a:pt x="387009" y="67748"/>
                  <a:pt x="391177" y="56275"/>
                  <a:pt x="399513" y="47409"/>
                </a:cubicBezTo>
                <a:cubicBezTo>
                  <a:pt x="407849" y="38543"/>
                  <a:pt x="418203" y="34110"/>
                  <a:pt x="430574" y="34110"/>
                </a:cubicBezTo>
                <a:close/>
                <a:moveTo>
                  <a:pt x="58587" y="18822"/>
                </a:moveTo>
                <a:cubicBezTo>
                  <a:pt x="58057" y="22180"/>
                  <a:pt x="57468" y="24831"/>
                  <a:pt x="56820" y="26775"/>
                </a:cubicBezTo>
                <a:lnTo>
                  <a:pt x="39412" y="77321"/>
                </a:lnTo>
                <a:lnTo>
                  <a:pt x="78205" y="77321"/>
                </a:lnTo>
                <a:lnTo>
                  <a:pt x="60620" y="26775"/>
                </a:lnTo>
                <a:cubicBezTo>
                  <a:pt x="60090" y="25126"/>
                  <a:pt x="59530" y="22475"/>
                  <a:pt x="58941" y="18822"/>
                </a:cubicBezTo>
                <a:close/>
                <a:moveTo>
                  <a:pt x="47453" y="0"/>
                </a:moveTo>
                <a:lnTo>
                  <a:pt x="71135" y="0"/>
                </a:lnTo>
                <a:lnTo>
                  <a:pt x="118235" y="126718"/>
                </a:lnTo>
                <a:lnTo>
                  <a:pt x="95171" y="126718"/>
                </a:lnTo>
                <a:lnTo>
                  <a:pt x="83772" y="94464"/>
                </a:lnTo>
                <a:lnTo>
                  <a:pt x="33933" y="94464"/>
                </a:lnTo>
                <a:lnTo>
                  <a:pt x="22976" y="126718"/>
                </a:lnTo>
                <a:lnTo>
                  <a:pt x="0" y="126718"/>
                </a:ln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1073793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Presentation title slide white photo">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31978148-DDB8-4B1B-91B8-28130218C585}"/>
              </a:ext>
            </a:extLst>
          </p:cNvPr>
          <p:cNvGrpSpPr/>
          <p:nvPr userDrawn="1"/>
        </p:nvGrpSpPr>
        <p:grpSpPr>
          <a:xfrm>
            <a:off x="0" y="0"/>
            <a:ext cx="12192000" cy="6858001"/>
            <a:chOff x="0" y="-1"/>
            <a:chExt cx="12436475" cy="6994526"/>
          </a:xfrm>
        </p:grpSpPr>
        <p:pic>
          <p:nvPicPr>
            <p:cNvPr id="6" name="Picture 5">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2249423" y="0"/>
              <a:ext cx="10187052" cy="6994525"/>
            </a:xfrm>
            <a:prstGeom prst="rect">
              <a:avLst/>
            </a:prstGeom>
          </p:spPr>
        </p:pic>
        <p:sp>
          <p:nvSpPr>
            <p:cNvPr id="2" name="Rectangle 1">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13" name="Rectangle 12">
            <a:extLst>
              <a:ext uri="{FF2B5EF4-FFF2-40B4-BE49-F238E27FC236}">
                <a16:creationId xmlns:a16="http://schemas.microsoft.com/office/drawing/2014/main" id="{13532A61-7338-495C-8787-A222781205FF}"/>
              </a:ext>
            </a:extLst>
          </p:cNvPr>
          <p:cNvSpPr/>
          <p:nvPr userDrawn="1"/>
        </p:nvSpPr>
        <p:spPr bwMode="auto">
          <a:xfrm>
            <a:off x="426425" y="2128263"/>
            <a:ext cx="7477989" cy="358620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2" name="Picture 11">
            <a:extLst>
              <a:ext uri="{FF2B5EF4-FFF2-40B4-BE49-F238E27FC236}">
                <a16:creationId xmlns:a16="http://schemas.microsoft.com/office/drawing/2014/main" id="{A0D28F43-8FFF-4944-9497-29A9A4AAFE5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
        <p:nvSpPr>
          <p:cNvPr id="14" name="Title 1">
            <a:extLst>
              <a:ext uri="{FF2B5EF4-FFF2-40B4-BE49-F238E27FC236}">
                <a16:creationId xmlns:a16="http://schemas.microsoft.com/office/drawing/2014/main" id="{C12028E2-C5DC-4CA9-88C9-D5024B2AD46E}"/>
              </a:ext>
            </a:extLst>
          </p:cNvPr>
          <p:cNvSpPr>
            <a:spLocks noGrp="1"/>
          </p:cNvSpPr>
          <p:nvPr>
            <p:ph type="title" hasCustomPrompt="1"/>
          </p:nvPr>
        </p:nvSpPr>
        <p:spPr>
          <a:xfrm>
            <a:off x="648974" y="2540313"/>
            <a:ext cx="7028471" cy="1793104"/>
          </a:xfrm>
          <a:noFill/>
        </p:spPr>
        <p:txBody>
          <a:bodyPr lIns="0" tIns="0" rIns="0" bIns="182880" anchor="b" anchorCtr="0"/>
          <a:lstStyle>
            <a:lvl1pPr>
              <a:defRPr sz="5294" strike="noStrike" spc="-147" baseline="0">
                <a:solidFill>
                  <a:schemeClr val="tx2"/>
                </a:solidFill>
                <a:latin typeface="+mj-lt"/>
              </a:defRPr>
            </a:lvl1pPr>
          </a:lstStyle>
          <a:p>
            <a:r>
              <a:rPr lang="en-US"/>
              <a:t>Azure presentation</a:t>
            </a:r>
            <a:br>
              <a:rPr lang="en-US"/>
            </a:br>
            <a:r>
              <a:rPr lang="en-US"/>
              <a:t>title or event name</a:t>
            </a:r>
          </a:p>
        </p:txBody>
      </p:sp>
      <p:sp>
        <p:nvSpPr>
          <p:cNvPr id="15" name="Text Placeholder 4">
            <a:extLst>
              <a:ext uri="{FF2B5EF4-FFF2-40B4-BE49-F238E27FC236}">
                <a16:creationId xmlns:a16="http://schemas.microsoft.com/office/drawing/2014/main" id="{6EFA9DF5-3A2A-422C-B2A6-A700C5CFD6E7}"/>
              </a:ext>
            </a:extLst>
          </p:cNvPr>
          <p:cNvSpPr>
            <a:spLocks noGrp="1"/>
          </p:cNvSpPr>
          <p:nvPr>
            <p:ph type="body" sz="quarter" idx="12" hasCustomPrompt="1"/>
          </p:nvPr>
        </p:nvSpPr>
        <p:spPr>
          <a:xfrm>
            <a:off x="648975" y="4342824"/>
            <a:ext cx="6107853" cy="945435"/>
          </a:xfrm>
          <a:noFill/>
        </p:spPr>
        <p:txBody>
          <a:bodyPr lIns="0" tIns="0" rIns="0" bIns="0">
            <a:noAutofit/>
          </a:bodyPr>
          <a:lstStyle>
            <a:lvl1pPr marL="0" indent="0">
              <a:lnSpc>
                <a:spcPct val="100000"/>
              </a:lnSpc>
              <a:spcBef>
                <a:spcPts val="0"/>
              </a:spcBef>
              <a:spcAft>
                <a:spcPts val="0"/>
              </a:spcAft>
              <a:buNone/>
              <a:defRPr sz="1765" spc="0" baseline="0">
                <a:solidFill>
                  <a:schemeClr val="tx1"/>
                </a:solidFill>
                <a:latin typeface="+mn-lt"/>
              </a:defRPr>
            </a:lvl1pPr>
          </a:lstStyle>
          <a:p>
            <a:pPr lvl="0"/>
            <a:r>
              <a:rPr lang="en-US"/>
              <a:t>Author name</a:t>
            </a:r>
          </a:p>
          <a:p>
            <a:pPr lvl="0"/>
            <a:r>
              <a:rPr lang="en-US"/>
              <a:t>Date</a:t>
            </a:r>
          </a:p>
        </p:txBody>
      </p:sp>
      <p:sp>
        <p:nvSpPr>
          <p:cNvPr id="9" name="Freeform: Shape 8">
            <a:extLst>
              <a:ext uri="{FF2B5EF4-FFF2-40B4-BE49-F238E27FC236}">
                <a16:creationId xmlns:a16="http://schemas.microsoft.com/office/drawing/2014/main" id="{0971AA97-C75B-4C43-A9FD-396B975FFE93}"/>
              </a:ext>
            </a:extLst>
          </p:cNvPr>
          <p:cNvSpPr/>
          <p:nvPr userDrawn="1"/>
        </p:nvSpPr>
        <p:spPr bwMode="auto">
          <a:xfrm>
            <a:off x="11303093" y="438569"/>
            <a:ext cx="460226" cy="126324"/>
          </a:xfrm>
          <a:custGeom>
            <a:avLst/>
            <a:gdLst/>
            <a:ahLst/>
            <a:cxnLst/>
            <a:rect l="l" t="t" r="r" b="b"/>
            <a:pathLst>
              <a:path w="469455" h="128839">
                <a:moveTo>
                  <a:pt x="430309" y="49220"/>
                </a:moveTo>
                <a:cubicBezTo>
                  <a:pt x="424418" y="49220"/>
                  <a:pt x="419425" y="51371"/>
                  <a:pt x="415331" y="55671"/>
                </a:cubicBezTo>
                <a:cubicBezTo>
                  <a:pt x="411236" y="59972"/>
                  <a:pt x="408718" y="65598"/>
                  <a:pt x="407775" y="72549"/>
                </a:cubicBezTo>
                <a:lnTo>
                  <a:pt x="449661" y="72549"/>
                </a:lnTo>
                <a:cubicBezTo>
                  <a:pt x="449602" y="65185"/>
                  <a:pt x="447864" y="59456"/>
                  <a:pt x="444447" y="55362"/>
                </a:cubicBezTo>
                <a:cubicBezTo>
                  <a:pt x="441031" y="51268"/>
                  <a:pt x="436318" y="49220"/>
                  <a:pt x="430309" y="49220"/>
                </a:cubicBezTo>
                <a:close/>
                <a:moveTo>
                  <a:pt x="219624" y="36231"/>
                </a:moveTo>
                <a:lnTo>
                  <a:pt x="240125" y="36231"/>
                </a:lnTo>
                <a:lnTo>
                  <a:pt x="240125" y="88190"/>
                </a:lnTo>
                <a:cubicBezTo>
                  <a:pt x="240125" y="104450"/>
                  <a:pt x="246399" y="112579"/>
                  <a:pt x="258947" y="112579"/>
                </a:cubicBezTo>
                <a:cubicBezTo>
                  <a:pt x="265015" y="112579"/>
                  <a:pt x="270008" y="110341"/>
                  <a:pt x="273925" y="105863"/>
                </a:cubicBezTo>
                <a:cubicBezTo>
                  <a:pt x="277843" y="101386"/>
                  <a:pt x="279802" y="95525"/>
                  <a:pt x="279802" y="88279"/>
                </a:cubicBezTo>
                <a:lnTo>
                  <a:pt x="279802" y="36231"/>
                </a:lnTo>
                <a:lnTo>
                  <a:pt x="300303" y="36231"/>
                </a:lnTo>
                <a:lnTo>
                  <a:pt x="300303" y="126718"/>
                </a:lnTo>
                <a:lnTo>
                  <a:pt x="279802" y="126718"/>
                </a:lnTo>
                <a:lnTo>
                  <a:pt x="279802" y="112403"/>
                </a:lnTo>
                <a:lnTo>
                  <a:pt x="279448" y="112403"/>
                </a:lnTo>
                <a:cubicBezTo>
                  <a:pt x="273498" y="123360"/>
                  <a:pt x="264249" y="128839"/>
                  <a:pt x="251701" y="128839"/>
                </a:cubicBezTo>
                <a:cubicBezTo>
                  <a:pt x="230316" y="128839"/>
                  <a:pt x="219624" y="115996"/>
                  <a:pt x="219624" y="90311"/>
                </a:cubicBezTo>
                <a:close/>
                <a:moveTo>
                  <a:pt x="129657" y="36231"/>
                </a:moveTo>
                <a:lnTo>
                  <a:pt x="202472" y="36231"/>
                </a:lnTo>
                <a:lnTo>
                  <a:pt x="202472" y="44802"/>
                </a:lnTo>
                <a:lnTo>
                  <a:pt x="153605" y="110724"/>
                </a:lnTo>
                <a:lnTo>
                  <a:pt x="202295" y="110724"/>
                </a:lnTo>
                <a:lnTo>
                  <a:pt x="202295" y="126718"/>
                </a:lnTo>
                <a:lnTo>
                  <a:pt x="124886" y="126718"/>
                </a:lnTo>
                <a:lnTo>
                  <a:pt x="124886" y="119030"/>
                </a:lnTo>
                <a:lnTo>
                  <a:pt x="174813" y="52225"/>
                </a:lnTo>
                <a:lnTo>
                  <a:pt x="129657" y="52225"/>
                </a:lnTo>
                <a:close/>
                <a:moveTo>
                  <a:pt x="370173" y="34640"/>
                </a:moveTo>
                <a:cubicBezTo>
                  <a:pt x="373884" y="34640"/>
                  <a:pt x="376712" y="35200"/>
                  <a:pt x="378656" y="36319"/>
                </a:cubicBezTo>
                <a:lnTo>
                  <a:pt x="378656" y="55760"/>
                </a:lnTo>
                <a:cubicBezTo>
                  <a:pt x="376182" y="53816"/>
                  <a:pt x="372618" y="52843"/>
                  <a:pt x="367964" y="52843"/>
                </a:cubicBezTo>
                <a:cubicBezTo>
                  <a:pt x="361896" y="52843"/>
                  <a:pt x="356830" y="55583"/>
                  <a:pt x="352765" y="61062"/>
                </a:cubicBezTo>
                <a:cubicBezTo>
                  <a:pt x="348700" y="66540"/>
                  <a:pt x="346667" y="73993"/>
                  <a:pt x="346667" y="83418"/>
                </a:cubicBezTo>
                <a:lnTo>
                  <a:pt x="346667" y="126718"/>
                </a:lnTo>
                <a:lnTo>
                  <a:pt x="326166" y="126718"/>
                </a:lnTo>
                <a:lnTo>
                  <a:pt x="326166" y="36231"/>
                </a:lnTo>
                <a:lnTo>
                  <a:pt x="346667" y="36231"/>
                </a:lnTo>
                <a:lnTo>
                  <a:pt x="346667" y="54876"/>
                </a:lnTo>
                <a:lnTo>
                  <a:pt x="347021" y="54876"/>
                </a:lnTo>
                <a:cubicBezTo>
                  <a:pt x="349024" y="48514"/>
                  <a:pt x="352102" y="43550"/>
                  <a:pt x="356255" y="39986"/>
                </a:cubicBezTo>
                <a:cubicBezTo>
                  <a:pt x="360408" y="36422"/>
                  <a:pt x="365048" y="34640"/>
                  <a:pt x="370173" y="34640"/>
                </a:cubicBezTo>
                <a:close/>
                <a:moveTo>
                  <a:pt x="430574" y="34110"/>
                </a:moveTo>
                <a:cubicBezTo>
                  <a:pt x="442945" y="34110"/>
                  <a:pt x="452518" y="38086"/>
                  <a:pt x="459293" y="46039"/>
                </a:cubicBezTo>
                <a:cubicBezTo>
                  <a:pt x="466068" y="53992"/>
                  <a:pt x="469455" y="65038"/>
                  <a:pt x="469455" y="79177"/>
                </a:cubicBezTo>
                <a:lnTo>
                  <a:pt x="469455" y="87041"/>
                </a:lnTo>
                <a:lnTo>
                  <a:pt x="407775" y="87041"/>
                </a:lnTo>
                <a:cubicBezTo>
                  <a:pt x="408011" y="95407"/>
                  <a:pt x="410588" y="101858"/>
                  <a:pt x="415507" y="106394"/>
                </a:cubicBezTo>
                <a:cubicBezTo>
                  <a:pt x="420426" y="110930"/>
                  <a:pt x="427187" y="113198"/>
                  <a:pt x="435788" y="113198"/>
                </a:cubicBezTo>
                <a:cubicBezTo>
                  <a:pt x="445449" y="113198"/>
                  <a:pt x="454315" y="110311"/>
                  <a:pt x="462386" y="104538"/>
                </a:cubicBezTo>
                <a:lnTo>
                  <a:pt x="462386" y="121063"/>
                </a:lnTo>
                <a:cubicBezTo>
                  <a:pt x="454138" y="126247"/>
                  <a:pt x="443240" y="128839"/>
                  <a:pt x="429690" y="128839"/>
                </a:cubicBezTo>
                <a:cubicBezTo>
                  <a:pt x="416376" y="128839"/>
                  <a:pt x="405934" y="124730"/>
                  <a:pt x="398364" y="116512"/>
                </a:cubicBezTo>
                <a:cubicBezTo>
                  <a:pt x="390794" y="108294"/>
                  <a:pt x="387009" y="96732"/>
                  <a:pt x="387009" y="81828"/>
                </a:cubicBezTo>
                <a:cubicBezTo>
                  <a:pt x="387009" y="67748"/>
                  <a:pt x="391177" y="56275"/>
                  <a:pt x="399513" y="47409"/>
                </a:cubicBezTo>
                <a:cubicBezTo>
                  <a:pt x="407849" y="38543"/>
                  <a:pt x="418203" y="34110"/>
                  <a:pt x="430574" y="34110"/>
                </a:cubicBezTo>
                <a:close/>
                <a:moveTo>
                  <a:pt x="58587" y="18822"/>
                </a:moveTo>
                <a:cubicBezTo>
                  <a:pt x="58057" y="22180"/>
                  <a:pt x="57468" y="24831"/>
                  <a:pt x="56820" y="26775"/>
                </a:cubicBezTo>
                <a:lnTo>
                  <a:pt x="39412" y="77321"/>
                </a:lnTo>
                <a:lnTo>
                  <a:pt x="78205" y="77321"/>
                </a:lnTo>
                <a:lnTo>
                  <a:pt x="60620" y="26775"/>
                </a:lnTo>
                <a:cubicBezTo>
                  <a:pt x="60090" y="25126"/>
                  <a:pt x="59530" y="22475"/>
                  <a:pt x="58941" y="18822"/>
                </a:cubicBezTo>
                <a:close/>
                <a:moveTo>
                  <a:pt x="47453" y="0"/>
                </a:moveTo>
                <a:lnTo>
                  <a:pt x="71135" y="0"/>
                </a:lnTo>
                <a:lnTo>
                  <a:pt x="118235" y="126718"/>
                </a:lnTo>
                <a:lnTo>
                  <a:pt x="95171" y="126718"/>
                </a:lnTo>
                <a:lnTo>
                  <a:pt x="83772" y="94464"/>
                </a:lnTo>
                <a:lnTo>
                  <a:pt x="33933" y="94464"/>
                </a:lnTo>
                <a:lnTo>
                  <a:pt x="22976" y="126718"/>
                </a:lnTo>
                <a:lnTo>
                  <a:pt x="0" y="126718"/>
                </a:ln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0320413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360897" y="1189288"/>
            <a:ext cx="3621494" cy="454391"/>
          </a:xfrm>
        </p:spPr>
        <p:txBody>
          <a:bodyPr lIns="0" tIns="0" rIns="0" bIns="0"/>
          <a:lstStyle>
            <a:lvl1pPr>
              <a:defRPr sz="1765" b="1" spc="0" baseline="0">
                <a:solidFill>
                  <a:srgbClr val="000000"/>
                </a:solidFill>
                <a:latin typeface="+mn-lt"/>
              </a:defRPr>
            </a:lvl1pPr>
          </a:lstStyle>
          <a:p>
            <a:r>
              <a:rPr lang="en-US"/>
              <a:t>Contents</a:t>
            </a:r>
          </a:p>
        </p:txBody>
      </p:sp>
      <p:sp>
        <p:nvSpPr>
          <p:cNvPr id="4" name="Text Placeholder 3"/>
          <p:cNvSpPr>
            <a:spLocks noGrp="1"/>
          </p:cNvSpPr>
          <p:nvPr>
            <p:ph type="body" sz="quarter" idx="10" hasCustomPrompt="1"/>
          </p:nvPr>
        </p:nvSpPr>
        <p:spPr>
          <a:xfrm>
            <a:off x="2360897" y="1646473"/>
            <a:ext cx="3621494" cy="3289228"/>
          </a:xfrm>
        </p:spPr>
        <p:txBody>
          <a:bodyPr wrap="square" lIns="0" tIns="0" rIns="0" bIns="0">
            <a:noAutofit/>
          </a:bodyPr>
          <a:lstStyle>
            <a:lvl1pPr marL="0" marR="0" indent="0" algn="l" defTabSz="507330" rtl="0" eaLnBrk="1" fontAlgn="auto" latinLnBrk="0" hangingPunct="1">
              <a:lnSpc>
                <a:spcPct val="100000"/>
              </a:lnSpc>
              <a:spcBef>
                <a:spcPts val="0"/>
              </a:spcBef>
              <a:spcAft>
                <a:spcPts val="882"/>
              </a:spcAft>
              <a:buClrTx/>
              <a:buSzPct val="90000"/>
              <a:buFont typeface="Wingdings" panose="05000000000000000000" pitchFamily="2" charset="2"/>
              <a:buNone/>
              <a:tabLst/>
              <a:defRPr sz="1765" spc="0" baseline="0">
                <a:solidFill>
                  <a:schemeClr val="tx2"/>
                </a:solidFill>
                <a:latin typeface="+mn-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grpSp>
        <p:nvGrpSpPr>
          <p:cNvPr id="3" name="Group 2">
            <a:extLst>
              <a:ext uri="{FF2B5EF4-FFF2-40B4-BE49-F238E27FC236}">
                <a16:creationId xmlns:a16="http://schemas.microsoft.com/office/drawing/2014/main" id="{83B79444-4BA3-4CE3-9F8D-00DECAF267EE}"/>
              </a:ext>
            </a:extLst>
          </p:cNvPr>
          <p:cNvGrpSpPr/>
          <p:nvPr userDrawn="1"/>
        </p:nvGrpSpPr>
        <p:grpSpPr>
          <a:xfrm>
            <a:off x="436378" y="6431031"/>
            <a:ext cx="11326085" cy="95058"/>
            <a:chOff x="445128" y="6559056"/>
            <a:chExt cx="11553197" cy="96950"/>
          </a:xfrm>
        </p:grpSpPr>
        <p:sp>
          <p:nvSpPr>
            <p:cNvPr id="5" name="TextBox 4">
              <a:extLst>
                <a:ext uri="{FF2B5EF4-FFF2-40B4-BE49-F238E27FC236}">
                  <a16:creationId xmlns:a16="http://schemas.microsoft.com/office/drawing/2014/main" id="{5D886E38-6DEB-477A-985F-0D8CB205C5D0}"/>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6" name="Freeform: Shape 5">
              <a:extLst>
                <a:ext uri="{FF2B5EF4-FFF2-40B4-BE49-F238E27FC236}">
                  <a16:creationId xmlns:a16="http://schemas.microsoft.com/office/drawing/2014/main" id="{9F9B269D-571A-44FF-AE48-CF094C28B01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514030200"/>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3"/>
            <a:ext cx="11339774" cy="1106487"/>
          </a:xfrm>
        </p:spPr>
        <p:txBody>
          <a:bodyPr wrap="square" lIns="0" tIns="0" rIns="0" bIns="0">
            <a:spAutoFit/>
          </a:bodyPr>
          <a:lstStyle>
            <a:lvl1pPr marL="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lang="en-US" sz="1765" b="1" i="0" kern="1200" spc="0" baseline="0" dirty="0">
                <a:solidFill>
                  <a:srgbClr val="000000"/>
                </a:solidFill>
                <a:latin typeface="+mn-lt"/>
                <a:ea typeface="+mn-ea"/>
                <a:cs typeface="+mn-cs"/>
              </a:defRPr>
            </a:lvl1pPr>
            <a:lvl2pPr marL="0" indent="0">
              <a:lnSpc>
                <a:spcPct val="100000"/>
              </a:lnSpc>
              <a:spcBef>
                <a:spcPts val="0"/>
              </a:spcBef>
              <a:spcAft>
                <a:spcPts val="1372"/>
              </a:spcAft>
              <a:buNone/>
              <a:defRPr sz="1765">
                <a:solidFill>
                  <a:srgbClr val="000000"/>
                </a:solidFill>
              </a:defRPr>
            </a:lvl2pPr>
            <a:lvl3pPr marL="0"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a:t>
            </a:r>
          </a:p>
        </p:txBody>
      </p:sp>
      <p:grpSp>
        <p:nvGrpSpPr>
          <p:cNvPr id="7" name="Group 6">
            <a:extLst>
              <a:ext uri="{FF2B5EF4-FFF2-40B4-BE49-F238E27FC236}">
                <a16:creationId xmlns:a16="http://schemas.microsoft.com/office/drawing/2014/main" id="{6182A7AF-E813-4C15-9BF4-9097D7492EC1}"/>
              </a:ext>
            </a:extLst>
          </p:cNvPr>
          <p:cNvGrpSpPr/>
          <p:nvPr userDrawn="1"/>
        </p:nvGrpSpPr>
        <p:grpSpPr>
          <a:xfrm>
            <a:off x="436378" y="6431031"/>
            <a:ext cx="11326085" cy="95058"/>
            <a:chOff x="445128" y="6559056"/>
            <a:chExt cx="11553197" cy="96950"/>
          </a:xfrm>
        </p:grpSpPr>
        <p:sp>
          <p:nvSpPr>
            <p:cNvPr id="8" name="TextBox 7">
              <a:extLst>
                <a:ext uri="{FF2B5EF4-FFF2-40B4-BE49-F238E27FC236}">
                  <a16:creationId xmlns:a16="http://schemas.microsoft.com/office/drawing/2014/main" id="{23054922-7BB2-4879-9591-0FC564128406}"/>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8F459D94-C874-4D77-AEED-DD630F445785}"/>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989174648"/>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itle &amp; body with bullets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0573"/>
            <a:ext cx="11339774" cy="1106487"/>
          </a:xfrm>
        </p:spPr>
        <p:txBody>
          <a:bodyPr wrap="square" lIns="0" tIns="0" rIns="0" bIns="0">
            <a:spAutoFit/>
          </a:bodyPr>
          <a:lstStyle>
            <a:lvl1pPr marL="280121" indent="-280121">
              <a:lnSpc>
                <a:spcPct val="100000"/>
              </a:lnSpc>
              <a:spcBef>
                <a:spcPts val="0"/>
              </a:spcBef>
              <a:spcAft>
                <a:spcPts val="1372"/>
              </a:spcAft>
              <a:buFont typeface="Arial" panose="020B0604020202020204" pitchFamily="34" charset="0"/>
              <a:buChar char="•"/>
              <a:defRPr sz="1765" b="0" i="0">
                <a:solidFill>
                  <a:srgbClr val="000000"/>
                </a:solidFill>
                <a:latin typeface="+mj-lt"/>
              </a:defRPr>
            </a:lvl1pPr>
            <a:lvl2pPr marL="504217" indent="-280121">
              <a:lnSpc>
                <a:spcPct val="100000"/>
              </a:lnSpc>
              <a:spcBef>
                <a:spcPts val="0"/>
              </a:spcBef>
              <a:spcAft>
                <a:spcPts val="1372"/>
              </a:spcAft>
              <a:buFont typeface="Arial" panose="020B0604020202020204" pitchFamily="34" charset="0"/>
              <a:buChar char="•"/>
              <a:defRPr sz="1765">
                <a:solidFill>
                  <a:srgbClr val="000000"/>
                </a:solidFill>
              </a:defRPr>
            </a:lvl2pPr>
            <a:lvl3pPr marL="728314" indent="-280121">
              <a:lnSpc>
                <a:spcPct val="100000"/>
              </a:lnSpc>
              <a:spcBef>
                <a:spcPts val="0"/>
              </a:spcBef>
              <a:spcAft>
                <a:spcPts val="1372"/>
              </a:spcAft>
              <a:buFont typeface="Arial" panose="020B0604020202020204" pitchFamily="34" charset="0"/>
              <a:buChar char="•"/>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 (with bullets)</a:t>
            </a:r>
          </a:p>
        </p:txBody>
      </p:sp>
      <p:grpSp>
        <p:nvGrpSpPr>
          <p:cNvPr id="7" name="Group 6">
            <a:extLst>
              <a:ext uri="{FF2B5EF4-FFF2-40B4-BE49-F238E27FC236}">
                <a16:creationId xmlns:a16="http://schemas.microsoft.com/office/drawing/2014/main" id="{4B26EB38-B802-47F3-8575-888FC1AA6B67}"/>
              </a:ext>
            </a:extLst>
          </p:cNvPr>
          <p:cNvGrpSpPr/>
          <p:nvPr userDrawn="1"/>
        </p:nvGrpSpPr>
        <p:grpSpPr>
          <a:xfrm>
            <a:off x="436378" y="6431031"/>
            <a:ext cx="11326085" cy="95058"/>
            <a:chOff x="445128" y="6559056"/>
            <a:chExt cx="11553197" cy="96950"/>
          </a:xfrm>
        </p:grpSpPr>
        <p:sp>
          <p:nvSpPr>
            <p:cNvPr id="8" name="TextBox 7">
              <a:extLst>
                <a:ext uri="{FF2B5EF4-FFF2-40B4-BE49-F238E27FC236}">
                  <a16:creationId xmlns:a16="http://schemas.microsoft.com/office/drawing/2014/main" id="{E0F140AB-64C1-48AA-A79D-6818AEB0D90E}"/>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D3818870-6D91-4EAA-9132-2E15E4E80F8B}"/>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50886193"/>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220625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grpSp>
        <p:nvGrpSpPr>
          <p:cNvPr id="7" name="Group 6">
            <a:extLst>
              <a:ext uri="{FF2B5EF4-FFF2-40B4-BE49-F238E27FC236}">
                <a16:creationId xmlns:a16="http://schemas.microsoft.com/office/drawing/2014/main" id="{D93F0F27-6B90-4485-A3C5-1C1E05E189E8}"/>
              </a:ext>
            </a:extLst>
          </p:cNvPr>
          <p:cNvGrpSpPr/>
          <p:nvPr userDrawn="1"/>
        </p:nvGrpSpPr>
        <p:grpSpPr>
          <a:xfrm>
            <a:off x="436378" y="6431031"/>
            <a:ext cx="11326085" cy="95058"/>
            <a:chOff x="445128" y="6559056"/>
            <a:chExt cx="11553197" cy="96950"/>
          </a:xfrm>
        </p:grpSpPr>
        <p:sp>
          <p:nvSpPr>
            <p:cNvPr id="8" name="TextBox 7">
              <a:extLst>
                <a:ext uri="{FF2B5EF4-FFF2-40B4-BE49-F238E27FC236}">
                  <a16:creationId xmlns:a16="http://schemas.microsoft.com/office/drawing/2014/main" id="{AE9C5276-7B68-429C-9DA6-E4F27E0CA047}"/>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132934708"/>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hree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4690"/>
            <a:ext cx="11339774" cy="814777"/>
          </a:xfrm>
        </p:spPr>
        <p:txBody>
          <a:bodyPr wrap="square" lIns="0" tIns="0" rIns="0" bIns="0">
            <a:spAutoFit/>
          </a:bodyPr>
          <a:lstStyle>
            <a:lvl1pPr marL="0" indent="0">
              <a:lnSpc>
                <a:spcPct val="100000"/>
              </a:lnSpc>
              <a:spcBef>
                <a:spcPts val="0"/>
              </a:spcBef>
              <a:spcAft>
                <a:spcPts val="137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3290"/>
            <a:ext cx="3630521" cy="2602491"/>
          </a:xfrm>
        </p:spPr>
        <p:txBody>
          <a:bodyPr lIns="0" tIns="0" rIns="0" bIns="0">
            <a:noAutofit/>
          </a:bodyPr>
          <a:lstStyle>
            <a:lvl1pPr marL="0" indent="0">
              <a:lnSpc>
                <a:spcPct val="100000"/>
              </a:lnSpc>
              <a:spcBef>
                <a:spcPts val="0"/>
              </a:spcBef>
              <a:spcAft>
                <a:spcPts val="882"/>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882"/>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1361" y="2313290"/>
            <a:ext cx="3623050" cy="2602491"/>
          </a:xfrm>
        </p:spPr>
        <p:txBody>
          <a:bodyPr lIns="0" tIns="0" rIns="0" bIns="0">
            <a:noAutofit/>
          </a:bodyPr>
          <a:lstStyle>
            <a:lvl1pPr marL="0" indent="0">
              <a:lnSpc>
                <a:spcPct val="100000"/>
              </a:lnSpc>
              <a:spcBef>
                <a:spcPts val="0"/>
              </a:spcBef>
              <a:spcAft>
                <a:spcPts val="882"/>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882"/>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6963" y="2313291"/>
            <a:ext cx="3630521" cy="2649187"/>
          </a:xfrm>
        </p:spPr>
        <p:txBody>
          <a:bodyPr lIns="0" tIns="0" rIns="0" bIns="0"/>
          <a:lstStyle>
            <a:lvl1pPr marL="0" indent="0">
              <a:lnSpc>
                <a:spcPct val="100000"/>
              </a:lnSpc>
              <a:spcBef>
                <a:spcPts val="0"/>
              </a:spcBef>
              <a:spcAft>
                <a:spcPts val="882"/>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882"/>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grpSp>
        <p:nvGrpSpPr>
          <p:cNvPr id="11" name="Group 10">
            <a:extLst>
              <a:ext uri="{FF2B5EF4-FFF2-40B4-BE49-F238E27FC236}">
                <a16:creationId xmlns:a16="http://schemas.microsoft.com/office/drawing/2014/main" id="{B3053341-E5CB-4603-A7D1-F64915184546}"/>
              </a:ext>
            </a:extLst>
          </p:cNvPr>
          <p:cNvGrpSpPr/>
          <p:nvPr userDrawn="1"/>
        </p:nvGrpSpPr>
        <p:grpSpPr>
          <a:xfrm>
            <a:off x="436378" y="6431031"/>
            <a:ext cx="11326085" cy="95058"/>
            <a:chOff x="445128" y="6559056"/>
            <a:chExt cx="11553197" cy="96950"/>
          </a:xfrm>
        </p:grpSpPr>
        <p:sp>
          <p:nvSpPr>
            <p:cNvPr id="12" name="TextBox 11">
              <a:extLst>
                <a:ext uri="{FF2B5EF4-FFF2-40B4-BE49-F238E27FC236}">
                  <a16:creationId xmlns:a16="http://schemas.microsoft.com/office/drawing/2014/main" id="{4E6D7F9D-B875-4E75-BE96-C6AEB682F0FA}"/>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13" name="Freeform: Shape 12">
              <a:extLst>
                <a:ext uri="{FF2B5EF4-FFF2-40B4-BE49-F238E27FC236}">
                  <a16:creationId xmlns:a16="http://schemas.microsoft.com/office/drawing/2014/main" id="{5B40F06A-D2B5-4A80-B009-4D9116EA0EAD}"/>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753203869"/>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hree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4"/>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0842"/>
            <a:ext cx="3630521" cy="2602491"/>
          </a:xfrm>
        </p:spPr>
        <p:txBody>
          <a:bodyPr lIns="0" tIns="0" rIns="0" bIns="0">
            <a:noAutofit/>
          </a:bodyPr>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marL="280121" lvl="1" indent="-280121">
              <a:buFont typeface="Arial" panose="020B0604020202020204" pitchFamily="34" charset="0"/>
              <a:buChar char="•"/>
            </a:pPr>
            <a:r>
              <a:rPr lang="en-US"/>
              <a:t>Body copy Segoe Regular 14</a:t>
            </a:r>
          </a:p>
          <a:p>
            <a:pPr marL="280121" lvl="1" indent="-280121">
              <a:buFont typeface="Arial" panose="020B0604020202020204" pitchFamily="34" charset="0"/>
              <a:buChar char="•"/>
            </a:pPr>
            <a:r>
              <a:rPr lang="en-US"/>
              <a:t>Lorem ipsum dolor sit </a:t>
            </a:r>
            <a:r>
              <a:rPr lang="en-US" err="1"/>
              <a:t>amet</a:t>
            </a:r>
            <a:r>
              <a:rPr lang="en-US"/>
              <a:t>, </a:t>
            </a:r>
            <a:r>
              <a:rPr lang="en-US" err="1"/>
              <a:t>consectetur</a:t>
            </a:r>
            <a:endParaRPr lang="en-US"/>
          </a:p>
          <a:p>
            <a:pPr marL="280121" lvl="1" indent="-280121">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121" lvl="1" indent="-280121">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121" lvl="1" indent="-280121">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121" lvl="1" indent="-280121">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121" lvl="1" indent="-280121">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121" lvl="1" indent="-280121">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a:p>
            <a:pPr marL="280121" lvl="1" indent="-280121">
              <a:buFont typeface="Arial" panose="020B0604020202020204" pitchFamily="34" charset="0"/>
              <a:buChar char="•"/>
            </a:pPr>
            <a:endParaRPr lang="en-US"/>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1361" y="2310842"/>
            <a:ext cx="3623050" cy="2602491"/>
          </a:xfrm>
        </p:spPr>
        <p:txBody>
          <a:bodyPr lIns="0" tIns="0" rIns="0" bIns="0">
            <a:noAutofit/>
          </a:bodyPr>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marL="280121" lvl="1" indent="-280121">
              <a:buFont typeface="Arial" panose="020B0604020202020204" pitchFamily="34" charset="0"/>
              <a:buChar char="•"/>
            </a:pPr>
            <a:r>
              <a:rPr lang="en-US"/>
              <a:t>Body copy Segoe Regular 14</a:t>
            </a:r>
          </a:p>
          <a:p>
            <a:pPr marL="280121" lvl="1" indent="-280121">
              <a:buFont typeface="Arial" panose="020B0604020202020204" pitchFamily="34" charset="0"/>
              <a:buChar char="•"/>
            </a:pPr>
            <a:r>
              <a:rPr lang="en-US"/>
              <a:t>Lorem ipsum dolor sit </a:t>
            </a:r>
            <a:r>
              <a:rPr lang="en-US" err="1"/>
              <a:t>amet</a:t>
            </a:r>
            <a:r>
              <a:rPr lang="en-US"/>
              <a:t>, </a:t>
            </a:r>
            <a:r>
              <a:rPr lang="en-US" err="1"/>
              <a:t>consectetur</a:t>
            </a:r>
            <a:endParaRPr lang="en-US"/>
          </a:p>
          <a:p>
            <a:pPr marL="280121" lvl="1" indent="-280121">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121" lvl="1" indent="-280121">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121" lvl="1" indent="-280121">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121" lvl="1" indent="-280121">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121" lvl="1" indent="-280121">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121" lvl="1" indent="-280121">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6963" y="2310841"/>
            <a:ext cx="3630521" cy="2611809"/>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marL="280121" lvl="1" indent="-280121">
              <a:buFont typeface="Arial" panose="020B0604020202020204" pitchFamily="34" charset="0"/>
              <a:buChar char="•"/>
            </a:pPr>
            <a:r>
              <a:rPr lang="en-US"/>
              <a:t>Body copy Segoe Regular 14</a:t>
            </a:r>
          </a:p>
          <a:p>
            <a:pPr marL="280121" lvl="1" indent="-280121">
              <a:buFont typeface="Arial" panose="020B0604020202020204" pitchFamily="34" charset="0"/>
              <a:buChar char="•"/>
            </a:pPr>
            <a:r>
              <a:rPr lang="en-US"/>
              <a:t>Lorem ipsum dolor sit </a:t>
            </a:r>
            <a:r>
              <a:rPr lang="en-US" err="1"/>
              <a:t>amet</a:t>
            </a:r>
            <a:r>
              <a:rPr lang="en-US"/>
              <a:t>, </a:t>
            </a:r>
            <a:r>
              <a:rPr lang="en-US" err="1"/>
              <a:t>consectetur</a:t>
            </a:r>
            <a:endParaRPr lang="en-US"/>
          </a:p>
          <a:p>
            <a:pPr marL="280121" lvl="1" indent="-280121">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121" lvl="1" indent="-280121">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121" lvl="1" indent="-280121">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121" lvl="1" indent="-280121">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121" lvl="1" indent="-280121">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121" lvl="1" indent="-280121">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grpSp>
        <p:nvGrpSpPr>
          <p:cNvPr id="11" name="Group 10">
            <a:extLst>
              <a:ext uri="{FF2B5EF4-FFF2-40B4-BE49-F238E27FC236}">
                <a16:creationId xmlns:a16="http://schemas.microsoft.com/office/drawing/2014/main" id="{D9F8B0FF-313D-4C1A-A7B1-593EFBB6799A}"/>
              </a:ext>
            </a:extLst>
          </p:cNvPr>
          <p:cNvGrpSpPr/>
          <p:nvPr userDrawn="1"/>
        </p:nvGrpSpPr>
        <p:grpSpPr>
          <a:xfrm>
            <a:off x="436378" y="6431031"/>
            <a:ext cx="11326085" cy="95058"/>
            <a:chOff x="445128" y="6559056"/>
            <a:chExt cx="11553197" cy="96950"/>
          </a:xfrm>
        </p:grpSpPr>
        <p:sp>
          <p:nvSpPr>
            <p:cNvPr id="12" name="TextBox 11">
              <a:extLst>
                <a:ext uri="{FF2B5EF4-FFF2-40B4-BE49-F238E27FC236}">
                  <a16:creationId xmlns:a16="http://schemas.microsoft.com/office/drawing/2014/main" id="{2891F4A9-544F-4CF3-A3B0-A9DCC101E957}"/>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13" name="Freeform: Shape 12">
              <a:extLst>
                <a:ext uri="{FF2B5EF4-FFF2-40B4-BE49-F238E27FC236}">
                  <a16:creationId xmlns:a16="http://schemas.microsoft.com/office/drawing/2014/main" id="{96146284-39AE-45CB-80C2-9315EFA1A67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939599789"/>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2"/>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0715"/>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3289"/>
            <a:ext cx="5555966" cy="2602491"/>
          </a:xfrm>
        </p:spPr>
        <p:txBody>
          <a:bodyPr lIns="0" tIns="0" rIns="0" bIns="0">
            <a:noAutofit/>
          </a:bodyPr>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2" y="2313290"/>
            <a:ext cx="5547873" cy="2602491"/>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grpSp>
        <p:nvGrpSpPr>
          <p:cNvPr id="11" name="Group 10">
            <a:extLst>
              <a:ext uri="{FF2B5EF4-FFF2-40B4-BE49-F238E27FC236}">
                <a16:creationId xmlns:a16="http://schemas.microsoft.com/office/drawing/2014/main" id="{46ABC6A5-2286-458F-8881-7622FBA353AE}"/>
              </a:ext>
            </a:extLst>
          </p:cNvPr>
          <p:cNvGrpSpPr/>
          <p:nvPr userDrawn="1"/>
        </p:nvGrpSpPr>
        <p:grpSpPr>
          <a:xfrm>
            <a:off x="436378" y="6431031"/>
            <a:ext cx="11326085" cy="95058"/>
            <a:chOff x="445128" y="6559056"/>
            <a:chExt cx="11553197" cy="96950"/>
          </a:xfrm>
        </p:grpSpPr>
        <p:sp>
          <p:nvSpPr>
            <p:cNvPr id="12" name="TextBox 11">
              <a:extLst>
                <a:ext uri="{FF2B5EF4-FFF2-40B4-BE49-F238E27FC236}">
                  <a16:creationId xmlns:a16="http://schemas.microsoft.com/office/drawing/2014/main" id="{D0FAD3E8-4D59-4DCB-AE9B-C4D805BB43B9}"/>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13" name="Freeform: Shape 12">
              <a:extLst>
                <a:ext uri="{FF2B5EF4-FFF2-40B4-BE49-F238E27FC236}">
                  <a16:creationId xmlns:a16="http://schemas.microsoft.com/office/drawing/2014/main" id="{0E7DB636-1AE5-4AD4-9DFE-8A8AEFEE08A6}"/>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995459512"/>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wo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2"/>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3289"/>
            <a:ext cx="5555966" cy="2605274"/>
          </a:xfrm>
        </p:spPr>
        <p:txBody>
          <a:bodyPr lIns="0" tIns="0" rIns="0" bIns="0">
            <a:noAutofit/>
          </a:bodyPr>
          <a:lstStyle>
            <a:lvl1pPr marL="0" marR="0" indent="0" algn="l" defTabSz="914367" rtl="0" eaLnBrk="1" fontAlgn="auto" latinLnBrk="0" hangingPunct="1">
              <a:lnSpc>
                <a:spcPct val="100000"/>
              </a:lnSpc>
              <a:spcBef>
                <a:spcPts val="0"/>
              </a:spcBef>
              <a:spcAft>
                <a:spcPts val="686"/>
              </a:spcAft>
              <a:buClrTx/>
              <a:buSzPct val="90000"/>
              <a:buFont typeface="Wingdings" panose="05000000000000000000" pitchFamily="2" charset="2"/>
              <a:buNone/>
              <a:tabLst/>
              <a:defRPr sz="1372" b="1">
                <a:solidFill>
                  <a:schemeClr val="tx2"/>
                </a:solidFill>
                <a:latin typeface="+mn-lt"/>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0"/>
              </a:spcBef>
              <a:spcAft>
                <a:spcPts val="882"/>
              </a:spcAft>
              <a:buClrTx/>
              <a:buSzPct val="90000"/>
              <a:buFont typeface="Wingdings" panose="05000000000000000000" pitchFamily="2" charset="2"/>
              <a:buNone/>
              <a:tabLst/>
              <a:defRPr/>
            </a:pPr>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2" y="2313291"/>
            <a:ext cx="5547873" cy="2605273"/>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grpSp>
        <p:nvGrpSpPr>
          <p:cNvPr id="11" name="Group 10">
            <a:extLst>
              <a:ext uri="{FF2B5EF4-FFF2-40B4-BE49-F238E27FC236}">
                <a16:creationId xmlns:a16="http://schemas.microsoft.com/office/drawing/2014/main" id="{651489A3-DD10-44FD-9986-8AB7959BD216}"/>
              </a:ext>
            </a:extLst>
          </p:cNvPr>
          <p:cNvGrpSpPr/>
          <p:nvPr userDrawn="1"/>
        </p:nvGrpSpPr>
        <p:grpSpPr>
          <a:xfrm>
            <a:off x="436378" y="6431031"/>
            <a:ext cx="11326085" cy="95058"/>
            <a:chOff x="445128" y="6559056"/>
            <a:chExt cx="11553197" cy="96950"/>
          </a:xfrm>
        </p:grpSpPr>
        <p:sp>
          <p:nvSpPr>
            <p:cNvPr id="12" name="TextBox 11">
              <a:extLst>
                <a:ext uri="{FF2B5EF4-FFF2-40B4-BE49-F238E27FC236}">
                  <a16:creationId xmlns:a16="http://schemas.microsoft.com/office/drawing/2014/main" id="{57FA93B7-EB2D-43DF-9ADE-BBAF11C96106}"/>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13" name="Freeform: Shape 12">
              <a:extLst>
                <a:ext uri="{FF2B5EF4-FFF2-40B4-BE49-F238E27FC236}">
                  <a16:creationId xmlns:a16="http://schemas.microsoft.com/office/drawing/2014/main" id="{EB7E7DE8-E117-4547-956A-5A96D5B1E5F0}"/>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358573888"/>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hree column photo">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4" y="1179838"/>
            <a:ext cx="3632388" cy="2583813"/>
          </a:xfrm>
          <a:blipFill>
            <a:blip r:embed="rId2"/>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12" name="Picture Placeholder 10"/>
          <p:cNvSpPr>
            <a:spLocks noGrp="1"/>
          </p:cNvSpPr>
          <p:nvPr>
            <p:ph type="pic" sz="quarter" idx="15" hasCustomPrompt="1"/>
          </p:nvPr>
        </p:nvSpPr>
        <p:spPr>
          <a:xfrm>
            <a:off x="4281364" y="1179838"/>
            <a:ext cx="3623050" cy="2583813"/>
          </a:xfrm>
          <a:blipFill>
            <a:blip r:embed="rId3"/>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13" name="Picture Placeholder 10"/>
          <p:cNvSpPr>
            <a:spLocks noGrp="1"/>
          </p:cNvSpPr>
          <p:nvPr>
            <p:ph type="pic" sz="quarter" idx="16" hasCustomPrompt="1"/>
          </p:nvPr>
        </p:nvSpPr>
        <p:spPr>
          <a:xfrm>
            <a:off x="8126963" y="1179838"/>
            <a:ext cx="3634002" cy="2583814"/>
          </a:xfrm>
          <a:blipFill>
            <a:blip r:embed="rId4"/>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5" name="Text Placeholder 4"/>
          <p:cNvSpPr>
            <a:spLocks noGrp="1"/>
          </p:cNvSpPr>
          <p:nvPr>
            <p:ph type="body" sz="quarter" idx="11" hasCustomPrompt="1"/>
          </p:nvPr>
        </p:nvSpPr>
        <p:spPr>
          <a:xfrm>
            <a:off x="426424" y="3986232"/>
            <a:ext cx="3630521" cy="1145506"/>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9" name="Text Placeholder 4"/>
          <p:cNvSpPr>
            <a:spLocks noGrp="1"/>
          </p:cNvSpPr>
          <p:nvPr>
            <p:ph type="body" sz="quarter" idx="12" hasCustomPrompt="1"/>
          </p:nvPr>
        </p:nvSpPr>
        <p:spPr>
          <a:xfrm>
            <a:off x="4281361" y="3986232"/>
            <a:ext cx="3623050" cy="1145506"/>
          </a:xfrm>
        </p:spPr>
        <p:txBody>
          <a:bodyPr lIns="0" tIns="0" rIns="0" bIns="0"/>
          <a:lstStyle>
            <a:lvl1pPr marL="0" indent="0">
              <a:lnSpc>
                <a:spcPct val="100000"/>
              </a:lnSpc>
              <a:spcBef>
                <a:spcPts val="0"/>
              </a:spcBef>
              <a:spcAft>
                <a:spcPts val="686"/>
              </a:spcAft>
              <a:buNone/>
              <a:defRPr lang="en-US" sz="1372" b="1" kern="1200" spc="0" baseline="0" dirty="0" smtClean="0">
                <a:solidFill>
                  <a:schemeClr val="tx2"/>
                </a:solidFill>
                <a:latin typeface="+mn-lt"/>
                <a:ea typeface="+mn-ea"/>
                <a:cs typeface="+mn-cs"/>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10" name="Text Placeholder 4"/>
          <p:cNvSpPr>
            <a:spLocks noGrp="1"/>
          </p:cNvSpPr>
          <p:nvPr>
            <p:ph type="body" sz="quarter" idx="13" hasCustomPrompt="1"/>
          </p:nvPr>
        </p:nvSpPr>
        <p:spPr>
          <a:xfrm>
            <a:off x="8126963" y="3986232"/>
            <a:ext cx="3630521" cy="1145506"/>
          </a:xfrm>
        </p:spPr>
        <p:txBody>
          <a:bodyPr lIns="0" tIns="0" rIns="0" bIns="0"/>
          <a:lstStyle>
            <a:lvl1pPr marL="0" indent="0">
              <a:lnSpc>
                <a:spcPct val="100000"/>
              </a:lnSpc>
              <a:spcBef>
                <a:spcPts val="0"/>
              </a:spcBef>
              <a:spcAft>
                <a:spcPts val="686"/>
              </a:spcAft>
              <a:buNone/>
              <a:defRPr lang="en-US" sz="1372" b="1" kern="1200" spc="0" baseline="0" dirty="0">
                <a:solidFill>
                  <a:schemeClr val="tx2"/>
                </a:solidFill>
                <a:latin typeface="+mn-lt"/>
                <a:ea typeface="+mn-ea"/>
                <a:cs typeface="+mn-cs"/>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1445" y="222583"/>
            <a:ext cx="11336039" cy="739343"/>
          </a:xfrm>
          <a:prstGeom prst="rect">
            <a:avLst/>
          </a:prstGeom>
        </p:spPr>
        <p:txBody>
          <a:bodyPr vert="horz" wrap="square" lIns="0" tIns="164592" rIns="0" bIns="0" rtlCol="0" anchor="t">
            <a:noAutofit/>
          </a:bodyPr>
          <a:lstStyle>
            <a:lvl1pPr>
              <a:defRPr/>
            </a:lvl1pPr>
          </a:lstStyle>
          <a:p>
            <a:r>
              <a:rPr lang="en-US"/>
              <a:t>Three column photo layout</a:t>
            </a:r>
          </a:p>
        </p:txBody>
      </p:sp>
      <p:grpSp>
        <p:nvGrpSpPr>
          <p:cNvPr id="18" name="Group 17">
            <a:extLst>
              <a:ext uri="{FF2B5EF4-FFF2-40B4-BE49-F238E27FC236}">
                <a16:creationId xmlns:a16="http://schemas.microsoft.com/office/drawing/2014/main" id="{CCC9C6B4-9B54-4D0C-8B87-A0A4642CD206}"/>
              </a:ext>
            </a:extLst>
          </p:cNvPr>
          <p:cNvGrpSpPr/>
          <p:nvPr userDrawn="1"/>
        </p:nvGrpSpPr>
        <p:grpSpPr>
          <a:xfrm>
            <a:off x="436378" y="6431031"/>
            <a:ext cx="11326085" cy="95058"/>
            <a:chOff x="445128" y="6559056"/>
            <a:chExt cx="11553197" cy="96950"/>
          </a:xfrm>
        </p:grpSpPr>
        <p:sp>
          <p:nvSpPr>
            <p:cNvPr id="19" name="TextBox 18">
              <a:extLst>
                <a:ext uri="{FF2B5EF4-FFF2-40B4-BE49-F238E27FC236}">
                  <a16:creationId xmlns:a16="http://schemas.microsoft.com/office/drawing/2014/main" id="{40EF3F47-A607-4398-A1C3-1F89AAA510A5}"/>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20" name="Freeform: Shape 19">
              <a:extLst>
                <a:ext uri="{FF2B5EF4-FFF2-40B4-BE49-F238E27FC236}">
                  <a16:creationId xmlns:a16="http://schemas.microsoft.com/office/drawing/2014/main" id="{FE4C43B4-0FA2-4818-8D3B-FC12237FA7F4}"/>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4046275250"/>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hree column photo with bullets">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4" y="1179838"/>
            <a:ext cx="3632388" cy="2583813"/>
          </a:xfrm>
          <a:blipFill>
            <a:blip r:embed="rId2"/>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12" name="Picture Placeholder 10"/>
          <p:cNvSpPr>
            <a:spLocks noGrp="1"/>
          </p:cNvSpPr>
          <p:nvPr>
            <p:ph type="pic" sz="quarter" idx="15" hasCustomPrompt="1"/>
          </p:nvPr>
        </p:nvSpPr>
        <p:spPr>
          <a:xfrm>
            <a:off x="4281364" y="1179838"/>
            <a:ext cx="3623050" cy="2583813"/>
          </a:xfrm>
          <a:blipFill>
            <a:blip r:embed="rId3"/>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13" name="Picture Placeholder 10"/>
          <p:cNvSpPr>
            <a:spLocks noGrp="1"/>
          </p:cNvSpPr>
          <p:nvPr>
            <p:ph type="pic" sz="quarter" idx="16" hasCustomPrompt="1"/>
          </p:nvPr>
        </p:nvSpPr>
        <p:spPr>
          <a:xfrm>
            <a:off x="8126963" y="1179838"/>
            <a:ext cx="3634002" cy="2583814"/>
          </a:xfrm>
          <a:blipFill>
            <a:blip r:embed="rId4"/>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5" name="Text Placeholder 4"/>
          <p:cNvSpPr>
            <a:spLocks noGrp="1"/>
          </p:cNvSpPr>
          <p:nvPr>
            <p:ph type="body" sz="quarter" idx="11" hasCustomPrompt="1"/>
          </p:nvPr>
        </p:nvSpPr>
        <p:spPr>
          <a:xfrm>
            <a:off x="426424" y="3986233"/>
            <a:ext cx="3630521" cy="1113895"/>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9" name="Text Placeholder 4"/>
          <p:cNvSpPr>
            <a:spLocks noGrp="1"/>
          </p:cNvSpPr>
          <p:nvPr>
            <p:ph type="body" sz="quarter" idx="12" hasCustomPrompt="1"/>
          </p:nvPr>
        </p:nvSpPr>
        <p:spPr>
          <a:xfrm>
            <a:off x="4281361" y="3986233"/>
            <a:ext cx="3623050" cy="1113895"/>
          </a:xfrm>
        </p:spPr>
        <p:txBody>
          <a:bodyPr lIns="0" tIns="0" rIns="0" bIns="0"/>
          <a:lstStyle>
            <a:lvl1pPr marL="0" indent="0">
              <a:lnSpc>
                <a:spcPct val="100000"/>
              </a:lnSpc>
              <a:spcBef>
                <a:spcPts val="0"/>
              </a:spcBef>
              <a:spcAft>
                <a:spcPts val="686"/>
              </a:spcAft>
              <a:buNone/>
              <a:defRPr lang="en-US" sz="1372" b="1" kern="1200" spc="0" baseline="0" dirty="0" smtClean="0">
                <a:solidFill>
                  <a:schemeClr val="tx2"/>
                </a:solidFill>
                <a:latin typeface="+mn-lt"/>
                <a:ea typeface="+mn-ea"/>
                <a:cs typeface="+mn-cs"/>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10" name="Text Placeholder 4"/>
          <p:cNvSpPr>
            <a:spLocks noGrp="1"/>
          </p:cNvSpPr>
          <p:nvPr>
            <p:ph type="body" sz="quarter" idx="13" hasCustomPrompt="1"/>
          </p:nvPr>
        </p:nvSpPr>
        <p:spPr>
          <a:xfrm>
            <a:off x="8126963" y="3986233"/>
            <a:ext cx="3630521" cy="1113895"/>
          </a:xfrm>
        </p:spPr>
        <p:txBody>
          <a:bodyPr lIns="0" tIns="0" rIns="0" bIns="0"/>
          <a:lstStyle>
            <a:lvl1pPr marL="0" indent="0">
              <a:lnSpc>
                <a:spcPct val="100000"/>
              </a:lnSpc>
              <a:spcBef>
                <a:spcPts val="0"/>
              </a:spcBef>
              <a:spcAft>
                <a:spcPts val="686"/>
              </a:spcAft>
              <a:buNone/>
              <a:defRPr lang="en-US" sz="1372" b="1" kern="1200" spc="0" baseline="0" dirty="0">
                <a:solidFill>
                  <a:schemeClr val="tx2"/>
                </a:solidFill>
                <a:latin typeface="+mn-lt"/>
                <a:ea typeface="+mn-ea"/>
                <a:cs typeface="+mn-cs"/>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lvl1pPr>
          </a:lstStyle>
          <a:p>
            <a:r>
              <a:rPr lang="en-US"/>
              <a:t>Three column photo layout (with bullets)</a:t>
            </a:r>
          </a:p>
        </p:txBody>
      </p:sp>
      <p:grpSp>
        <p:nvGrpSpPr>
          <p:cNvPr id="18" name="Group 17">
            <a:extLst>
              <a:ext uri="{FF2B5EF4-FFF2-40B4-BE49-F238E27FC236}">
                <a16:creationId xmlns:a16="http://schemas.microsoft.com/office/drawing/2014/main" id="{5815438F-A144-457D-89C1-1917055B3598}"/>
              </a:ext>
            </a:extLst>
          </p:cNvPr>
          <p:cNvGrpSpPr/>
          <p:nvPr userDrawn="1"/>
        </p:nvGrpSpPr>
        <p:grpSpPr>
          <a:xfrm>
            <a:off x="436378" y="6431031"/>
            <a:ext cx="11326085" cy="95058"/>
            <a:chOff x="445128" y="6559056"/>
            <a:chExt cx="11553197" cy="96950"/>
          </a:xfrm>
        </p:grpSpPr>
        <p:sp>
          <p:nvSpPr>
            <p:cNvPr id="19" name="TextBox 18">
              <a:extLst>
                <a:ext uri="{FF2B5EF4-FFF2-40B4-BE49-F238E27FC236}">
                  <a16:creationId xmlns:a16="http://schemas.microsoft.com/office/drawing/2014/main" id="{2368DB57-6EA9-4E0A-A39F-6275C3C0DEBF}"/>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20" name="Freeform: Shape 19">
              <a:extLst>
                <a:ext uri="{FF2B5EF4-FFF2-40B4-BE49-F238E27FC236}">
                  <a16:creationId xmlns:a16="http://schemas.microsoft.com/office/drawing/2014/main" id="{3D05540E-A25B-47D6-9815-472E0476BCEA}"/>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975861733"/>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Six column text">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426425"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220715"/>
            <a:ext cx="11336039" cy="739343"/>
          </a:xfrm>
          <a:prstGeom prst="rect">
            <a:avLst/>
          </a:prstGeom>
        </p:spPr>
        <p:txBody>
          <a:bodyPr vert="horz" wrap="square" lIns="0" tIns="164592" rIns="0" bIns="0" rtlCol="0" anchor="t">
            <a:noAutofit/>
          </a:bodyPr>
          <a:lstStyle>
            <a:lvl1pPr>
              <a:defRPr/>
            </a:lvl1pPr>
          </a:lstStyle>
          <a:p>
            <a:r>
              <a:rPr lang="en-US"/>
              <a:t>Six column text layout</a:t>
            </a:r>
          </a:p>
        </p:txBody>
      </p:sp>
      <p:sp>
        <p:nvSpPr>
          <p:cNvPr id="15" name="Text Placeholder 4">
            <a:extLst>
              <a:ext uri="{FF2B5EF4-FFF2-40B4-BE49-F238E27FC236}">
                <a16:creationId xmlns:a16="http://schemas.microsoft.com/office/drawing/2014/main" id="{6536D72C-EFB8-4AA4-B6E9-DA9E98009337}"/>
              </a:ext>
            </a:extLst>
          </p:cNvPr>
          <p:cNvSpPr>
            <a:spLocks noGrp="1"/>
          </p:cNvSpPr>
          <p:nvPr>
            <p:ph type="body" sz="quarter" idx="12" hasCustomPrompt="1"/>
          </p:nvPr>
        </p:nvSpPr>
        <p:spPr>
          <a:xfrm>
            <a:off x="2351206"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6" name="Text Placeholder 4">
            <a:extLst>
              <a:ext uri="{FF2B5EF4-FFF2-40B4-BE49-F238E27FC236}">
                <a16:creationId xmlns:a16="http://schemas.microsoft.com/office/drawing/2014/main" id="{2C33CBA9-CFB9-46AA-8083-B5F0592E5B24}"/>
              </a:ext>
            </a:extLst>
          </p:cNvPr>
          <p:cNvSpPr>
            <a:spLocks noGrp="1"/>
          </p:cNvSpPr>
          <p:nvPr>
            <p:ph type="body" sz="quarter" idx="13" hasCustomPrompt="1"/>
          </p:nvPr>
        </p:nvSpPr>
        <p:spPr>
          <a:xfrm>
            <a:off x="4275987"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7" name="Text Placeholder 4">
            <a:extLst>
              <a:ext uri="{FF2B5EF4-FFF2-40B4-BE49-F238E27FC236}">
                <a16:creationId xmlns:a16="http://schemas.microsoft.com/office/drawing/2014/main" id="{7174EC55-6C81-4FBC-A5EF-0BD1F76D4563}"/>
              </a:ext>
            </a:extLst>
          </p:cNvPr>
          <p:cNvSpPr>
            <a:spLocks noGrp="1"/>
          </p:cNvSpPr>
          <p:nvPr>
            <p:ph type="body" sz="quarter" idx="14" hasCustomPrompt="1"/>
          </p:nvPr>
        </p:nvSpPr>
        <p:spPr>
          <a:xfrm>
            <a:off x="6200768"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8" name="Text Placeholder 4">
            <a:extLst>
              <a:ext uri="{FF2B5EF4-FFF2-40B4-BE49-F238E27FC236}">
                <a16:creationId xmlns:a16="http://schemas.microsoft.com/office/drawing/2014/main" id="{5E1BEB93-4ED4-4262-A137-E9EF68ABBFB6}"/>
              </a:ext>
            </a:extLst>
          </p:cNvPr>
          <p:cNvSpPr>
            <a:spLocks noGrp="1"/>
          </p:cNvSpPr>
          <p:nvPr>
            <p:ph type="body" sz="quarter" idx="15" hasCustomPrompt="1"/>
          </p:nvPr>
        </p:nvSpPr>
        <p:spPr>
          <a:xfrm>
            <a:off x="8125549"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9" name="Text Placeholder 4">
            <a:extLst>
              <a:ext uri="{FF2B5EF4-FFF2-40B4-BE49-F238E27FC236}">
                <a16:creationId xmlns:a16="http://schemas.microsoft.com/office/drawing/2014/main" id="{45067E8C-7901-4F06-A33F-B8EFCB540A49}"/>
              </a:ext>
            </a:extLst>
          </p:cNvPr>
          <p:cNvSpPr>
            <a:spLocks noGrp="1"/>
          </p:cNvSpPr>
          <p:nvPr>
            <p:ph type="body" sz="quarter" idx="16" hasCustomPrompt="1"/>
          </p:nvPr>
        </p:nvSpPr>
        <p:spPr>
          <a:xfrm>
            <a:off x="10050332"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a:t>
            </a:r>
          </a:p>
        </p:txBody>
      </p:sp>
      <p:grpSp>
        <p:nvGrpSpPr>
          <p:cNvPr id="12" name="Group 11">
            <a:extLst>
              <a:ext uri="{FF2B5EF4-FFF2-40B4-BE49-F238E27FC236}">
                <a16:creationId xmlns:a16="http://schemas.microsoft.com/office/drawing/2014/main" id="{B1242B85-5464-438E-BC49-E2C787DACC5E}"/>
              </a:ext>
            </a:extLst>
          </p:cNvPr>
          <p:cNvGrpSpPr/>
          <p:nvPr userDrawn="1"/>
        </p:nvGrpSpPr>
        <p:grpSpPr>
          <a:xfrm>
            <a:off x="436378" y="6431031"/>
            <a:ext cx="11326085" cy="95058"/>
            <a:chOff x="445128" y="6559056"/>
            <a:chExt cx="11553197" cy="96950"/>
          </a:xfrm>
        </p:grpSpPr>
        <p:sp>
          <p:nvSpPr>
            <p:cNvPr id="13" name="TextBox 12">
              <a:extLst>
                <a:ext uri="{FF2B5EF4-FFF2-40B4-BE49-F238E27FC236}">
                  <a16:creationId xmlns:a16="http://schemas.microsoft.com/office/drawing/2014/main" id="{47CC4F51-1744-4347-928B-9C2EBD93C355}"/>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20" name="Freeform: Shape 19">
              <a:extLst>
                <a:ext uri="{FF2B5EF4-FFF2-40B4-BE49-F238E27FC236}">
                  <a16:creationId xmlns:a16="http://schemas.microsoft.com/office/drawing/2014/main" id="{969FE803-4A39-4DD0-A534-2853E80251CA}"/>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034249634"/>
      </p:ext>
    </p:extLst>
  </p:cSld>
  <p:clrMapOvr>
    <a:masterClrMapping/>
  </p:clrMapOvr>
  <p:transition>
    <p:fade/>
  </p:transition>
  <p:extLst>
    <p:ext uri="{DCECCB84-F9BA-43D5-87BE-67443E8EF086}">
      <p15:sldGuideLst xmlns:p15="http://schemas.microsoft.com/office/powerpoint/2012/main"/>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Section title light gray">
    <p:bg>
      <p:bgPr>
        <a:solidFill>
          <a:schemeClr val="bg1">
            <a:lumMod val="95000"/>
          </a:schemeClr>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1"/>
                </a:solidFill>
                <a:latin typeface="+mj-lt"/>
              </a:defRPr>
            </a:lvl1pPr>
          </a:lstStyle>
          <a:p>
            <a:pPr marL="0" lvl="0">
              <a:lnSpc>
                <a:spcPts val="5490"/>
              </a:lnSpc>
            </a:pPr>
            <a:r>
              <a:rPr lang="en-US"/>
              <a:t>Section title</a:t>
            </a:r>
          </a:p>
        </p:txBody>
      </p:sp>
      <p:grpSp>
        <p:nvGrpSpPr>
          <p:cNvPr id="6" name="Group 5">
            <a:extLst>
              <a:ext uri="{FF2B5EF4-FFF2-40B4-BE49-F238E27FC236}">
                <a16:creationId xmlns:a16="http://schemas.microsoft.com/office/drawing/2014/main" id="{B7A4B0E3-3622-4031-99D8-5297F3444C51}"/>
              </a:ext>
            </a:extLst>
          </p:cNvPr>
          <p:cNvGrpSpPr/>
          <p:nvPr userDrawn="1"/>
        </p:nvGrpSpPr>
        <p:grpSpPr>
          <a:xfrm>
            <a:off x="436378" y="6431031"/>
            <a:ext cx="11326085" cy="95058"/>
            <a:chOff x="445128" y="6559056"/>
            <a:chExt cx="11553197" cy="96950"/>
          </a:xfrm>
        </p:grpSpPr>
        <p:sp>
          <p:nvSpPr>
            <p:cNvPr id="7" name="TextBox 6">
              <a:extLst>
                <a:ext uri="{FF2B5EF4-FFF2-40B4-BE49-F238E27FC236}">
                  <a16:creationId xmlns:a16="http://schemas.microsoft.com/office/drawing/2014/main" id="{B078EF51-FF7D-4AF0-A0D8-5E7897E42042}"/>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8" name="Freeform: Shape 7">
              <a:extLst>
                <a:ext uri="{FF2B5EF4-FFF2-40B4-BE49-F238E27FC236}">
                  <a16:creationId xmlns:a16="http://schemas.microsoft.com/office/drawing/2014/main" id="{9EEE5920-1AA1-47AD-AA2A-1027EA1027F4}"/>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68575983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b="0" kern="1200" cap="none" spc="-147" baseline="0" dirty="0">
                <a:ln w="3175">
                  <a:noFill/>
                </a:ln>
                <a:solidFill>
                  <a:schemeClr val="tx1"/>
                </a:solidFill>
                <a:effectLst/>
                <a:latin typeface="+mj-lt"/>
                <a:ea typeface="+mn-ea"/>
                <a:cs typeface="Segoe UI" pitchFamily="34" charset="0"/>
              </a:defRPr>
            </a:lvl1pPr>
          </a:lstStyle>
          <a:p>
            <a:pPr marL="0" lvl="0" algn="l" defTabSz="914367" rtl="0" eaLnBrk="1" latinLnBrk="0" hangingPunct="1">
              <a:lnSpc>
                <a:spcPts val="5490"/>
              </a:lnSpc>
              <a:spcBef>
                <a:spcPct val="0"/>
              </a:spcBef>
              <a:buNone/>
            </a:pPr>
            <a:r>
              <a:rPr lang="en-US"/>
              <a:t>Section title</a:t>
            </a:r>
          </a:p>
        </p:txBody>
      </p:sp>
      <p:grpSp>
        <p:nvGrpSpPr>
          <p:cNvPr id="6" name="Group 5">
            <a:extLst>
              <a:ext uri="{FF2B5EF4-FFF2-40B4-BE49-F238E27FC236}">
                <a16:creationId xmlns:a16="http://schemas.microsoft.com/office/drawing/2014/main" id="{C9360E70-26C3-491B-876D-D6CA248B1D14}"/>
              </a:ext>
            </a:extLst>
          </p:cNvPr>
          <p:cNvGrpSpPr/>
          <p:nvPr userDrawn="1"/>
        </p:nvGrpSpPr>
        <p:grpSpPr>
          <a:xfrm>
            <a:off x="436378" y="6431031"/>
            <a:ext cx="11326085" cy="95058"/>
            <a:chOff x="445128" y="6559056"/>
            <a:chExt cx="11553197" cy="96950"/>
          </a:xfrm>
        </p:grpSpPr>
        <p:sp>
          <p:nvSpPr>
            <p:cNvPr id="7" name="TextBox 6">
              <a:extLst>
                <a:ext uri="{FF2B5EF4-FFF2-40B4-BE49-F238E27FC236}">
                  <a16:creationId xmlns:a16="http://schemas.microsoft.com/office/drawing/2014/main" id="{C1AF0965-A0E8-49A1-B8BF-778086ADF37B}"/>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8" name="Freeform: Shape 7">
              <a:extLst>
                <a:ext uri="{FF2B5EF4-FFF2-40B4-BE49-F238E27FC236}">
                  <a16:creationId xmlns:a16="http://schemas.microsoft.com/office/drawing/2014/main" id="{271CC4C2-FC7A-4AE9-9B5E-C49482524E25}"/>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27634749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8810658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bg2"/>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b="0" kern="1200" cap="none" spc="-147" baseline="0" dirty="0">
                <a:ln w="3175">
                  <a:noFill/>
                </a:ln>
                <a:solidFill>
                  <a:schemeClr val="tx1"/>
                </a:solidFill>
                <a:effectLst/>
                <a:latin typeface="+mj-lt"/>
                <a:ea typeface="+mn-ea"/>
                <a:cs typeface="Segoe UI" pitchFamily="34" charset="0"/>
              </a:defRPr>
            </a:lvl1pPr>
          </a:lstStyle>
          <a:p>
            <a:pPr marL="0" lvl="0" algn="l" defTabSz="914367" rtl="0" eaLnBrk="1" latinLnBrk="0" hangingPunct="1">
              <a:lnSpc>
                <a:spcPts val="5490"/>
              </a:lnSpc>
              <a:spcBef>
                <a:spcPct val="0"/>
              </a:spcBef>
              <a:buNone/>
            </a:pPr>
            <a:r>
              <a:rPr lang="en-US"/>
              <a:t>Section title</a:t>
            </a:r>
          </a:p>
        </p:txBody>
      </p:sp>
      <p:grpSp>
        <p:nvGrpSpPr>
          <p:cNvPr id="7" name="Group 6">
            <a:extLst>
              <a:ext uri="{FF2B5EF4-FFF2-40B4-BE49-F238E27FC236}">
                <a16:creationId xmlns:a16="http://schemas.microsoft.com/office/drawing/2014/main" id="{94E73804-9B47-4D7E-8A36-A9DB54B0F2BB}"/>
              </a:ext>
            </a:extLst>
          </p:cNvPr>
          <p:cNvGrpSpPr/>
          <p:nvPr userDrawn="1"/>
        </p:nvGrpSpPr>
        <p:grpSpPr>
          <a:xfrm>
            <a:off x="436378" y="6431031"/>
            <a:ext cx="11326085" cy="95058"/>
            <a:chOff x="445128" y="6559056"/>
            <a:chExt cx="11553197" cy="96950"/>
          </a:xfrm>
        </p:grpSpPr>
        <p:sp>
          <p:nvSpPr>
            <p:cNvPr id="8" name="TextBox 7">
              <a:extLst>
                <a:ext uri="{FF2B5EF4-FFF2-40B4-BE49-F238E27FC236}">
                  <a16:creationId xmlns:a16="http://schemas.microsoft.com/office/drawing/2014/main" id="{E7E555FE-1A25-470F-9400-806E2FDA6E45}"/>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tx1"/>
                  </a:solidFill>
                </a:rPr>
                <a:t>© Microsoft Corporation</a:t>
              </a:r>
              <a:endParaRPr lang="en-US" sz="784">
                <a:solidFill>
                  <a:schemeClr val="tx1"/>
                </a:solidFill>
              </a:endParaRPr>
            </a:p>
          </p:txBody>
        </p:sp>
        <p:sp>
          <p:nvSpPr>
            <p:cNvPr id="9" name="Freeform: Shape 8">
              <a:extLst>
                <a:ext uri="{FF2B5EF4-FFF2-40B4-BE49-F238E27FC236}">
                  <a16:creationId xmlns:a16="http://schemas.microsoft.com/office/drawing/2014/main" id="{CADAB30E-A5BE-4BDE-8420-731E8A2CBAB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grpSp>
    </p:spTree>
    <p:extLst>
      <p:ext uri="{BB962C8B-B14F-4D97-AF65-F5344CB8AC3E}">
        <p14:creationId xmlns:p14="http://schemas.microsoft.com/office/powerpoint/2010/main" val="317217776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6FBA475-1622-4E42-8C0A-6A71410B582D}"/>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12192000" cy="6858489"/>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b="0" kern="1200" cap="none" spc="-147" baseline="0" dirty="0">
                <a:ln w="3175">
                  <a:noFill/>
                </a:ln>
                <a:solidFill>
                  <a:schemeClr val="tx1"/>
                </a:solidFill>
                <a:effectLst/>
                <a:latin typeface="+mj-lt"/>
                <a:ea typeface="+mn-ea"/>
                <a:cs typeface="Segoe UI" pitchFamily="34" charset="0"/>
              </a:defRPr>
            </a:lvl1pPr>
          </a:lstStyle>
          <a:p>
            <a:pPr marL="0" lvl="0" algn="l" defTabSz="914367" rtl="0" eaLnBrk="1" latinLnBrk="0" hangingPunct="1">
              <a:lnSpc>
                <a:spcPts val="5490"/>
              </a:lnSpc>
              <a:spcBef>
                <a:spcPct val="0"/>
              </a:spcBef>
              <a:buNone/>
            </a:pPr>
            <a:r>
              <a:rPr lang="en-US"/>
              <a:t>Section title</a:t>
            </a:r>
          </a:p>
        </p:txBody>
      </p:sp>
      <p:grpSp>
        <p:nvGrpSpPr>
          <p:cNvPr id="9" name="Group 8">
            <a:extLst>
              <a:ext uri="{FF2B5EF4-FFF2-40B4-BE49-F238E27FC236}">
                <a16:creationId xmlns:a16="http://schemas.microsoft.com/office/drawing/2014/main" id="{6C2ACD6F-63F2-4D01-BB11-747BB1F6B4FD}"/>
              </a:ext>
            </a:extLst>
          </p:cNvPr>
          <p:cNvGrpSpPr/>
          <p:nvPr userDrawn="1"/>
        </p:nvGrpSpPr>
        <p:grpSpPr>
          <a:xfrm>
            <a:off x="436378" y="6431031"/>
            <a:ext cx="11326085" cy="95058"/>
            <a:chOff x="445128" y="6559056"/>
            <a:chExt cx="11553197" cy="96950"/>
          </a:xfrm>
        </p:grpSpPr>
        <p:sp>
          <p:nvSpPr>
            <p:cNvPr id="10" name="TextBox 9">
              <a:extLst>
                <a:ext uri="{FF2B5EF4-FFF2-40B4-BE49-F238E27FC236}">
                  <a16:creationId xmlns:a16="http://schemas.microsoft.com/office/drawing/2014/main" id="{887F207A-9588-40EC-9232-299EB2E0A2D2}"/>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solidFill>
                </a:rPr>
                <a:t>© Microsoft Corporation</a:t>
              </a:r>
              <a:endParaRPr lang="en-US" sz="784">
                <a:solidFill>
                  <a:schemeClr val="bg1"/>
                </a:solidFill>
              </a:endParaRPr>
            </a:p>
          </p:txBody>
        </p:sp>
        <p:sp>
          <p:nvSpPr>
            <p:cNvPr id="11" name="Freeform: Shape 10">
              <a:extLst>
                <a:ext uri="{FF2B5EF4-FFF2-40B4-BE49-F238E27FC236}">
                  <a16:creationId xmlns:a16="http://schemas.microsoft.com/office/drawing/2014/main" id="{8F8A9810-50E2-4E40-AC98-471E37E90E9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bg1"/>
                </a:solidFill>
                <a:ea typeface="Segoe UI" pitchFamily="34" charset="0"/>
                <a:cs typeface="Segoe UI" pitchFamily="34" charset="0"/>
              </a:endParaRPr>
            </a:p>
          </p:txBody>
        </p:sp>
      </p:grpSp>
    </p:spTree>
    <p:extLst>
      <p:ext uri="{BB962C8B-B14F-4D97-AF65-F5344CB8AC3E}">
        <p14:creationId xmlns:p14="http://schemas.microsoft.com/office/powerpoint/2010/main" val="332182128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F37EEB01-EA62-4484-93ED-FCECFCFFCA78}"/>
              </a:ext>
            </a:extLst>
          </p:cNvPr>
          <p:cNvGrpSpPr/>
          <p:nvPr userDrawn="1"/>
        </p:nvGrpSpPr>
        <p:grpSpPr>
          <a:xfrm>
            <a:off x="436378" y="6431031"/>
            <a:ext cx="11326085" cy="95058"/>
            <a:chOff x="445128" y="6559056"/>
            <a:chExt cx="11553197" cy="96950"/>
          </a:xfrm>
        </p:grpSpPr>
        <p:sp>
          <p:nvSpPr>
            <p:cNvPr id="6" name="TextBox 5">
              <a:extLst>
                <a:ext uri="{FF2B5EF4-FFF2-40B4-BE49-F238E27FC236}">
                  <a16:creationId xmlns:a16="http://schemas.microsoft.com/office/drawing/2014/main" id="{76328436-7F49-4152-89C8-03F31949ECE7}"/>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7" name="Freeform: Shape 6">
              <a:extLst>
                <a:ext uri="{FF2B5EF4-FFF2-40B4-BE49-F238E27FC236}">
                  <a16:creationId xmlns:a16="http://schemas.microsoft.com/office/drawing/2014/main" id="{58B47ADE-367E-4BBD-AA82-62E248813C08}"/>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749632359"/>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Closing blue">
    <p:bg>
      <p:bgPr>
        <a:solidFill>
          <a:srgbClr val="0278D7"/>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BCC3F24-BF53-4EF0-8FC2-26C4B3641704}"/>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428682" y="3204862"/>
            <a:ext cx="2102988" cy="448276"/>
          </a:xfrm>
          <a:prstGeom prst="rect">
            <a:avLst/>
          </a:prstGeom>
        </p:spPr>
      </p:pic>
    </p:spTree>
    <p:extLst>
      <p:ext uri="{BB962C8B-B14F-4D97-AF65-F5344CB8AC3E}">
        <p14:creationId xmlns:p14="http://schemas.microsoft.com/office/powerpoint/2010/main" val="22128167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rgbClr val="353535"/>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E0B031D2-4655-4BFE-8E2E-4966C2953EFE}"/>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428682" y="3204862"/>
            <a:ext cx="2102988" cy="448276"/>
          </a:xfrm>
          <a:prstGeom prst="rect">
            <a:avLst/>
          </a:prstGeom>
        </p:spPr>
      </p:pic>
    </p:spTree>
    <p:extLst>
      <p:ext uri="{BB962C8B-B14F-4D97-AF65-F5344CB8AC3E}">
        <p14:creationId xmlns:p14="http://schemas.microsoft.com/office/powerpoint/2010/main" val="6936551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517D90-7323-49E3-B5F5-ECA90AABE42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FC14E05-530A-4583-A10E-425973FD8BE6}"/>
              </a:ext>
            </a:extLst>
          </p:cNvPr>
          <p:cNvSpPr>
            <a:spLocks noGrp="1"/>
          </p:cNvSpPr>
          <p:nvPr>
            <p:ph type="dt" sz="half" idx="10"/>
          </p:nvPr>
        </p:nvSpPr>
        <p:spPr/>
        <p:txBody>
          <a:bodyPr/>
          <a:lstStyle/>
          <a:p>
            <a:fld id="{CAAF786C-4158-4CEA-8978-50B6A6F1366A}" type="datetimeFigureOut">
              <a:rPr lang="en-US" smtClean="0"/>
              <a:t>5/30/2019</a:t>
            </a:fld>
            <a:endParaRPr lang="en-US"/>
          </a:p>
        </p:txBody>
      </p:sp>
      <p:sp>
        <p:nvSpPr>
          <p:cNvPr id="4" name="Footer Placeholder 3">
            <a:extLst>
              <a:ext uri="{FF2B5EF4-FFF2-40B4-BE49-F238E27FC236}">
                <a16:creationId xmlns:a16="http://schemas.microsoft.com/office/drawing/2014/main" id="{FBE862CF-2CBC-4D5A-9B4B-40B721A53E7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18050E4-7B9C-4E6A-9B5F-E961C02DE0C6}"/>
              </a:ext>
            </a:extLst>
          </p:cNvPr>
          <p:cNvSpPr>
            <a:spLocks noGrp="1"/>
          </p:cNvSpPr>
          <p:nvPr>
            <p:ph type="sldNum" sz="quarter" idx="12"/>
          </p:nvPr>
        </p:nvSpPr>
        <p:spPr/>
        <p:txBody>
          <a:bodyPr/>
          <a:lstStyle/>
          <a:p>
            <a:fld id="{2FEECF29-C5D3-40A8-A823-B436D11DF338}" type="slidenum">
              <a:rPr lang="en-US" smtClean="0"/>
              <a:t>‹#›</a:t>
            </a:fld>
            <a:endParaRPr lang="en-US"/>
          </a:p>
        </p:txBody>
      </p:sp>
    </p:spTree>
    <p:extLst>
      <p:ext uri="{BB962C8B-B14F-4D97-AF65-F5344CB8AC3E}">
        <p14:creationId xmlns:p14="http://schemas.microsoft.com/office/powerpoint/2010/main" val="2281002805"/>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4" name="Text Placeholder 6"/>
          <p:cNvSpPr>
            <a:spLocks noGrp="1"/>
          </p:cNvSpPr>
          <p:nvPr>
            <p:ph type="body" sz="quarter" idx="11" hasCustomPrompt="1"/>
          </p:nvPr>
        </p:nvSpPr>
        <p:spPr>
          <a:xfrm>
            <a:off x="3" y="6238876"/>
            <a:ext cx="12192001" cy="619125"/>
          </a:xfrm>
          <a:prstGeom prst="rect">
            <a:avLst/>
          </a:prstGeom>
          <a:solidFill>
            <a:srgbClr val="FFFF99"/>
          </a:solidFill>
        </p:spPr>
        <p:txBody>
          <a:bodyPr wrap="square" lIns="128019" tIns="64010" rIns="128019" bIns="64010" anchor="b" anchorCtr="0">
            <a:noAutofit/>
          </a:bodyPr>
          <a:lstStyle>
            <a:lvl1pPr algn="r">
              <a:buFont typeface="Arial" pitchFamily="34" charset="0"/>
              <a:buNone/>
              <a:defRPr sz="2941" spc="-4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5" name="Text Placeholder 5"/>
          <p:cNvSpPr>
            <a:spLocks noGrp="1"/>
          </p:cNvSpPr>
          <p:nvPr>
            <p:ph type="body" sz="quarter" idx="12" hasCustomPrompt="1"/>
          </p:nvPr>
        </p:nvSpPr>
        <p:spPr>
          <a:xfrm>
            <a:off x="0" y="1"/>
            <a:ext cx="12192000" cy="1232898"/>
          </a:xfrm>
        </p:spPr>
        <p:txBody>
          <a:bodyPr lIns="393192" tIns="393192" bIns="91440">
            <a:normAutofit/>
          </a:bodyPr>
          <a:lstStyle>
            <a:lvl1pPr marL="0" indent="0">
              <a:buNone/>
              <a:defRPr sz="4400">
                <a:solidFill>
                  <a:schemeClr val="tx1"/>
                </a:solidFill>
                <a:latin typeface="+mj-lt"/>
              </a:defRPr>
            </a:lvl1pPr>
          </a:lstStyle>
          <a:p>
            <a:pPr lvl="0"/>
            <a:r>
              <a:rPr lang="en-US"/>
              <a:t>Click to edit Master title style</a:t>
            </a:r>
          </a:p>
        </p:txBody>
      </p:sp>
      <p:sp>
        <p:nvSpPr>
          <p:cNvPr id="7" name="Text Placeholder 6"/>
          <p:cNvSpPr>
            <a:spLocks noGrp="1"/>
          </p:cNvSpPr>
          <p:nvPr>
            <p:ph type="body" sz="quarter" idx="13"/>
          </p:nvPr>
        </p:nvSpPr>
        <p:spPr>
          <a:xfrm>
            <a:off x="389106" y="1233488"/>
            <a:ext cx="11802894" cy="2031912"/>
          </a:xfrm>
        </p:spPr>
        <p:txBody>
          <a:bodyPr/>
          <a:lstStyle>
            <a:lvl1pPr marL="0" indent="0">
              <a:buNone/>
              <a:defRPr/>
            </a:lvl1pPr>
            <a:lvl2pPr marL="457112" indent="0">
              <a:buNone/>
              <a:defRPr/>
            </a:lvl2pPr>
            <a:lvl3pPr marL="914225" indent="0">
              <a:buNone/>
              <a:defRPr/>
            </a:lvl3pPr>
            <a:lvl4pPr marL="1371337" indent="0">
              <a:buNone/>
              <a:defRPr/>
            </a:lvl4pPr>
            <a:lvl5pPr marL="182844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2319305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userDrawn="1">
  <p:cSld name="Photo layout">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B5E043F8-B93C-4F36-AEAC-186C508D6EA2}"/>
              </a:ext>
            </a:extLst>
          </p:cNvPr>
          <p:cNvSpPr/>
          <p:nvPr userDrawn="1"/>
        </p:nvSpPr>
        <p:spPr bwMode="auto">
          <a:xfrm>
            <a:off x="0" y="5018632"/>
            <a:ext cx="8356328" cy="1839370"/>
          </a:xfrm>
          <a:prstGeom prst="rect">
            <a:avLst/>
          </a:prstGeom>
          <a:solidFill>
            <a:schemeClr val="bg1">
              <a:lumMod val="95000"/>
              <a:alpha val="3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 name="Picture Placeholder 3"/>
          <p:cNvSpPr>
            <a:spLocks noGrp="1"/>
          </p:cNvSpPr>
          <p:nvPr>
            <p:ph type="pic" sz="quarter" idx="10" hasCustomPrompt="1"/>
          </p:nvPr>
        </p:nvSpPr>
        <p:spPr>
          <a:xfrm>
            <a:off x="8356330" y="0"/>
            <a:ext cx="3835672"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6" y="727537"/>
            <a:ext cx="7363200" cy="758022"/>
          </a:xfrm>
          <a:prstGeom prst="rect">
            <a:avLst/>
          </a:prstGeom>
        </p:spPr>
        <p:txBody>
          <a:bodyPr vert="horz" wrap="square" lIns="0" tIns="164592" rIns="0" bIns="0" rtlCol="0" anchor="t">
            <a:noAutofit/>
          </a:bodyPr>
          <a:lstStyle>
            <a:lvl1pPr>
              <a:defRPr sz="2745" spc="0" baseline="0">
                <a:solidFill>
                  <a:schemeClr val="tx1"/>
                </a:solidFill>
                <a:latin typeface="+mn-lt"/>
              </a:defRPr>
            </a:lvl1pPr>
          </a:lstStyle>
          <a:p>
            <a:r>
              <a:rPr lang="en-US"/>
              <a:t>Photo layout</a:t>
            </a:r>
          </a:p>
        </p:txBody>
      </p:sp>
      <p:sp>
        <p:nvSpPr>
          <p:cNvPr id="3" name="Text Placeholder 2">
            <a:extLst>
              <a:ext uri="{FF2B5EF4-FFF2-40B4-BE49-F238E27FC236}">
                <a16:creationId xmlns:a16="http://schemas.microsoft.com/office/drawing/2014/main" id="{419C29CA-FEB4-4EFA-9DCF-5E9B7997C2B7}"/>
              </a:ext>
            </a:extLst>
          </p:cNvPr>
          <p:cNvSpPr>
            <a:spLocks noGrp="1"/>
          </p:cNvSpPr>
          <p:nvPr>
            <p:ph type="body" sz="quarter" idx="12"/>
          </p:nvPr>
        </p:nvSpPr>
        <p:spPr>
          <a:xfrm>
            <a:off x="865513" y="5389457"/>
            <a:ext cx="7088594" cy="241415"/>
          </a:xfrm>
        </p:spPr>
        <p:txBody>
          <a:bodyPr lIns="0" tIns="0" rIns="0" bIns="0"/>
          <a:lstStyle>
            <a:lvl1pPr marL="0" indent="0">
              <a:lnSpc>
                <a:spcPct val="100000"/>
              </a:lnSpc>
              <a:spcBef>
                <a:spcPts val="0"/>
              </a:spcBef>
              <a:spcAft>
                <a:spcPts val="980"/>
              </a:spcAft>
              <a:buNone/>
              <a:defRPr sz="1567">
                <a:solidFill>
                  <a:srgbClr val="000000"/>
                </a:solidFill>
                <a:latin typeface="+mn-lt"/>
              </a:defRPr>
            </a:lvl1pPr>
            <a:lvl2pPr>
              <a:defRPr sz="1961"/>
            </a:lvl2pPr>
            <a:lvl3pPr>
              <a:defRPr sz="1961"/>
            </a:lvl3pPr>
            <a:lvl4pPr>
              <a:defRPr sz="1961"/>
            </a:lvl4pPr>
            <a:lvl5pPr>
              <a:defRPr sz="1961"/>
            </a:lvl5pPr>
          </a:lstStyle>
          <a:p>
            <a:pPr lvl="0"/>
            <a:r>
              <a:rPr lang="en-US"/>
              <a:t>Edit Master text styles</a:t>
            </a:r>
          </a:p>
        </p:txBody>
      </p:sp>
    </p:spTree>
    <p:extLst>
      <p:ext uri="{BB962C8B-B14F-4D97-AF65-F5344CB8AC3E}">
        <p14:creationId xmlns:p14="http://schemas.microsoft.com/office/powerpoint/2010/main" val="3372232143"/>
      </p:ext>
    </p:extLst>
  </p:cSld>
  <p:clrMapOvr>
    <a:masterClrMapping/>
  </p:clrMapOvr>
  <p:transition>
    <p:fade/>
  </p:transition>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734651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7635228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9211452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2815625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1CCD7B-C584-48F3-A1AA-7B088B81F41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CC5864D-013D-4835-B49D-8676C57EF6C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D9DCB3C-CE06-422B-B2BD-0DB944FBB135}"/>
              </a:ext>
            </a:extLst>
          </p:cNvPr>
          <p:cNvSpPr>
            <a:spLocks noGrp="1"/>
          </p:cNvSpPr>
          <p:nvPr>
            <p:ph type="dt" sz="half" idx="10"/>
          </p:nvPr>
        </p:nvSpPr>
        <p:spPr/>
        <p:txBody>
          <a:bodyPr/>
          <a:lstStyle/>
          <a:p>
            <a:fld id="{86E5768C-F6BB-4624-8EA1-0937C7EFFB7D}" type="datetimeFigureOut">
              <a:rPr lang="en-US" smtClean="0"/>
              <a:t>5/30/2019</a:t>
            </a:fld>
            <a:endParaRPr lang="en-US"/>
          </a:p>
        </p:txBody>
      </p:sp>
      <p:sp>
        <p:nvSpPr>
          <p:cNvPr id="5" name="Footer Placeholder 4">
            <a:extLst>
              <a:ext uri="{FF2B5EF4-FFF2-40B4-BE49-F238E27FC236}">
                <a16:creationId xmlns:a16="http://schemas.microsoft.com/office/drawing/2014/main" id="{7EFDC2D9-1737-4FDB-8E9C-2D749F5EBF5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75728C0-A5A1-4B16-B2FF-E0B592FE8CF6}"/>
              </a:ext>
            </a:extLst>
          </p:cNvPr>
          <p:cNvSpPr>
            <a:spLocks noGrp="1"/>
          </p:cNvSpPr>
          <p:nvPr>
            <p:ph type="sldNum" sz="quarter" idx="12"/>
          </p:nvPr>
        </p:nvSpPr>
        <p:spPr/>
        <p:txBody>
          <a:bodyPr/>
          <a:lstStyle/>
          <a:p>
            <a:fld id="{FB304393-4076-4009-945A-FDBFDD7A259A}" type="slidenum">
              <a:rPr lang="en-US" smtClean="0"/>
              <a:t>‹#›</a:t>
            </a:fld>
            <a:endParaRPr lang="en-US"/>
          </a:p>
        </p:txBody>
      </p:sp>
    </p:spTree>
    <p:extLst>
      <p:ext uri="{BB962C8B-B14F-4D97-AF65-F5344CB8AC3E}">
        <p14:creationId xmlns:p14="http://schemas.microsoft.com/office/powerpoint/2010/main" val="65251891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7576417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8435352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5577914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066548" cy="1158793"/>
          </a:xfrm>
          <a:noFill/>
        </p:spPr>
        <p:txBody>
          <a:bodyPr wrap="square" tIns="91440" bIns="91440" anchor="t" anchorCtr="0">
            <a:spAutoFit/>
          </a:bodyPr>
          <a:lstStyle>
            <a:lvl1pPr>
              <a:defRPr sz="7058" spc="-98" baseline="0">
                <a:gradFill>
                  <a:gsLst>
                    <a:gs pos="8850">
                      <a:schemeClr val="tx1"/>
                    </a:gs>
                    <a:gs pos="23894">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8067822" cy="724246"/>
          </a:xfrm>
          <a:noFill/>
        </p:spPr>
        <p:txBody>
          <a:bodyPr wrap="square" lIns="182880" tIns="146304" rIns="182880" bIns="146304">
            <a:spAutoFit/>
          </a:bodyPr>
          <a:lstStyle>
            <a:lvl1pPr marL="0" indent="0">
              <a:spcBef>
                <a:spcPts val="0"/>
              </a:spcBef>
              <a:buNone/>
              <a:defRPr sz="3137" spc="0" baseline="0">
                <a:gradFill>
                  <a:gsLst>
                    <a:gs pos="8850">
                      <a:schemeClr val="tx1"/>
                    </a:gs>
                    <a:gs pos="23894">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5040330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067822" cy="1158793"/>
          </a:xfrm>
          <a:noFill/>
        </p:spPr>
        <p:txBody>
          <a:bodyPr wrap="square" tIns="91440" bIns="91440" anchor="t" anchorCtr="0">
            <a:spAutoFit/>
          </a:bodyPr>
          <a:lstStyle>
            <a:lvl1pPr>
              <a:defRPr sz="7058" spc="-98" baseline="0">
                <a:gradFill>
                  <a:gsLst>
                    <a:gs pos="10619">
                      <a:schemeClr val="tx1"/>
                    </a:gs>
                    <a:gs pos="26549">
                      <a:schemeClr val="tx1"/>
                    </a:gs>
                  </a:gsLst>
                  <a:lin ang="5400000" scaled="0"/>
                </a:gradFill>
              </a:defRPr>
            </a:lvl1pPr>
          </a:lstStyle>
          <a:p>
            <a:r>
              <a:rPr lang="en-US"/>
              <a:t>Video title</a:t>
            </a:r>
          </a:p>
        </p:txBody>
      </p:sp>
    </p:spTree>
    <p:extLst>
      <p:ext uri="{BB962C8B-B14F-4D97-AF65-F5344CB8AC3E}">
        <p14:creationId xmlns:p14="http://schemas.microsoft.com/office/powerpoint/2010/main" val="137071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9569912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3979740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455235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69886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90546931"/>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16FA2D-1781-4047-A2CF-9E1BFE5CCF0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F4F2B7C-3F89-4847-812D-3BF18494348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7BF31EB-C42C-4500-A43B-DCEA7FF80DE4}"/>
              </a:ext>
            </a:extLst>
          </p:cNvPr>
          <p:cNvSpPr>
            <a:spLocks noGrp="1"/>
          </p:cNvSpPr>
          <p:nvPr>
            <p:ph type="dt" sz="half" idx="10"/>
          </p:nvPr>
        </p:nvSpPr>
        <p:spPr/>
        <p:txBody>
          <a:bodyPr/>
          <a:lstStyle/>
          <a:p>
            <a:fld id="{86E5768C-F6BB-4624-8EA1-0937C7EFFB7D}" type="datetimeFigureOut">
              <a:rPr lang="en-US" smtClean="0"/>
              <a:t>5/30/2019</a:t>
            </a:fld>
            <a:endParaRPr lang="en-US"/>
          </a:p>
        </p:txBody>
      </p:sp>
      <p:sp>
        <p:nvSpPr>
          <p:cNvPr id="5" name="Footer Placeholder 4">
            <a:extLst>
              <a:ext uri="{FF2B5EF4-FFF2-40B4-BE49-F238E27FC236}">
                <a16:creationId xmlns:a16="http://schemas.microsoft.com/office/drawing/2014/main" id="{A35FB435-8985-4C63-B7D6-DDFE42CF9C0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8ADA1C-51FC-4928-BD76-C771F6A008FC}"/>
              </a:ext>
            </a:extLst>
          </p:cNvPr>
          <p:cNvSpPr>
            <a:spLocks noGrp="1"/>
          </p:cNvSpPr>
          <p:nvPr>
            <p:ph type="sldNum" sz="quarter" idx="12"/>
          </p:nvPr>
        </p:nvSpPr>
        <p:spPr/>
        <p:txBody>
          <a:bodyPr/>
          <a:lstStyle/>
          <a:p>
            <a:fld id="{FB304393-4076-4009-945A-FDBFDD7A259A}" type="slidenum">
              <a:rPr lang="en-US" smtClean="0"/>
              <a:t>‹#›</a:t>
            </a:fld>
            <a:endParaRPr lang="en-US"/>
          </a:p>
        </p:txBody>
      </p:sp>
    </p:spTree>
    <p:extLst>
      <p:ext uri="{BB962C8B-B14F-4D97-AF65-F5344CB8AC3E}">
        <p14:creationId xmlns:p14="http://schemas.microsoft.com/office/powerpoint/2010/main" val="138932229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marL="0" marR="0" lvl="0" indent="0" defTabSz="913924" eaLnBrk="0" fontAlgn="auto" latinLnBrk="0" hangingPunct="0">
              <a:lnSpc>
                <a:spcPct val="100000"/>
              </a:lnSpc>
              <a:spcBef>
                <a:spcPts val="0"/>
              </a:spcBef>
              <a:spcAft>
                <a:spcPts val="0"/>
              </a:spcAft>
              <a:buClrTx/>
              <a:buSzTx/>
              <a:buFontTx/>
              <a:buNone/>
              <a:tabLst/>
              <a:defRPr/>
            </a:pPr>
            <a:r>
              <a:rPr kumimoji="0" lang="en-US" sz="686" b="0" i="0" u="none" strike="noStrike" kern="0" cap="none" spc="0" normalizeH="0" baseline="0" noProof="0">
                <a:ln>
                  <a:noFill/>
                </a:ln>
                <a:gradFill>
                  <a:gsLst>
                    <a:gs pos="0">
                      <a:schemeClr val="tx1"/>
                    </a:gs>
                    <a:gs pos="100000">
                      <a:schemeClr val="tx1"/>
                    </a:gs>
                  </a:gsLst>
                  <a:lin ang="5400000" scaled="0"/>
                </a:gradFill>
                <a:effectLst/>
                <a:uLnTx/>
                <a:uFillTx/>
                <a:cs typeface="Segoe UI" pitchFamily="34" charset="0"/>
              </a:rPr>
              <a:t>© 2016 Microsoft Corporation. All rights reserved. </a:t>
            </a:r>
          </a:p>
        </p:txBody>
      </p:sp>
      <p:pic>
        <p:nvPicPr>
          <p:cNvPr id="5" name="Picture 4"/>
          <p:cNvPicPr>
            <a:picLocks noChangeAspect="1"/>
          </p:cNvPicPr>
          <p:nvPr userDrawn="1"/>
        </p:nvPicPr>
        <p:blipFill rotWithShape="1">
          <a:blip r:embed="rId2" cstate="email">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397976486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4907244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Title and non-bullete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3" cy="1985641"/>
          </a:xfrm>
        </p:spPr>
        <p:txBody>
          <a:bodyPr>
            <a:spAutoFit/>
          </a:bodyPr>
          <a:lstStyle>
            <a:lvl1pPr marL="0" indent="0">
              <a:buFontTx/>
              <a:buNone/>
              <a:defRPr sz="3528"/>
            </a:lvl1pPr>
            <a:lvl2pPr marL="336080" indent="0">
              <a:buFontTx/>
              <a:buNone/>
              <a:defRPr/>
            </a:lvl2pPr>
            <a:lvl3pPr marL="560134" indent="0">
              <a:buFontTx/>
              <a:buNone/>
              <a:defRPr/>
            </a:lvl3pPr>
            <a:lvl4pPr marL="784187" indent="0">
              <a:buFontTx/>
              <a:buNone/>
              <a:defRPr/>
            </a:lvl4pPr>
            <a:lvl5pPr marL="1008241" indent="0">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78922857"/>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52pt Title + Subtitl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269244" y="1117577"/>
            <a:ext cx="10816237" cy="563458"/>
          </a:xfrm>
          <a:prstGeom prst="rect">
            <a:avLst/>
          </a:prstGeom>
        </p:spPr>
        <p:txBody>
          <a:bodyPr lIns="192024"/>
          <a:lstStyle>
            <a:lvl1pPr marL="0" indent="0">
              <a:buNone/>
              <a:defRPr lang="en-US" sz="2745" kern="1200" smtClean="0">
                <a:solidFill>
                  <a:schemeClr val="tx2"/>
                </a:solidFill>
                <a:latin typeface="+mj-lt"/>
                <a:ea typeface="+mn-ea"/>
                <a:cs typeface="+mn-cs"/>
              </a:defRPr>
            </a:lvl1pPr>
            <a:lvl2pPr marL="0" indent="0">
              <a:buNone/>
              <a:defRPr lang="en-US" sz="3108" kern="1200" smtClean="0">
                <a:solidFill>
                  <a:schemeClr val="bg1"/>
                </a:solidFill>
                <a:latin typeface="+mj-lt"/>
                <a:ea typeface="+mn-ea"/>
                <a:cs typeface="+mn-cs"/>
              </a:defRPr>
            </a:lvl2pPr>
            <a:lvl3pPr marL="0" indent="0">
              <a:buNone/>
              <a:defRPr lang="en-US" sz="3108" kern="1200" smtClean="0">
                <a:solidFill>
                  <a:schemeClr val="bg1"/>
                </a:solidFill>
                <a:latin typeface="+mj-lt"/>
                <a:ea typeface="+mn-ea"/>
                <a:cs typeface="+mn-cs"/>
              </a:defRPr>
            </a:lvl3pPr>
            <a:lvl4pPr marL="0" indent="0">
              <a:buNone/>
              <a:defRPr lang="en-US" sz="3108" kern="1200" smtClean="0">
                <a:solidFill>
                  <a:schemeClr val="bg1"/>
                </a:solidFill>
                <a:latin typeface="+mj-lt"/>
                <a:ea typeface="+mn-ea"/>
                <a:cs typeface="+mn-cs"/>
              </a:defRPr>
            </a:lvl4pPr>
            <a:lvl5pPr marL="0" indent="0">
              <a:buNone/>
              <a:defRPr lang="en-US" sz="3108" kern="1200">
                <a:solidFill>
                  <a:schemeClr val="bg1"/>
                </a:solidFill>
                <a:latin typeface="+mj-lt"/>
                <a:ea typeface="+mn-ea"/>
                <a:cs typeface="+mn-cs"/>
              </a:defRPr>
            </a:lvl5pPr>
          </a:lstStyle>
          <a:p>
            <a:pPr lvl="0"/>
            <a:r>
              <a:rPr lang="en-US"/>
              <a:t>Click to edit Master text styles</a:t>
            </a:r>
          </a:p>
        </p:txBody>
      </p:sp>
      <p:sp>
        <p:nvSpPr>
          <p:cNvPr id="7" name="Title 2"/>
          <p:cNvSpPr>
            <a:spLocks noGrp="1"/>
          </p:cNvSpPr>
          <p:nvPr>
            <p:ph type="title"/>
          </p:nvPr>
        </p:nvSpPr>
        <p:spPr>
          <a:xfrm>
            <a:off x="268927" y="286381"/>
            <a:ext cx="11653523" cy="927940"/>
          </a:xfrm>
          <a:prstGeom prst="rect">
            <a:avLst/>
          </a:prstGeom>
        </p:spPr>
        <p:txBody>
          <a:bodyPr/>
          <a:lstStyle>
            <a:lvl1pPr algn="l">
              <a:defRPr sz="5097">
                <a:solidFill>
                  <a:schemeClr val="tx2"/>
                </a:solidFill>
              </a:defRPr>
            </a:lvl1pPr>
          </a:lstStyle>
          <a:p>
            <a:r>
              <a:rPr lang="en-US"/>
              <a:t>Click to edit Master title style</a:t>
            </a:r>
          </a:p>
        </p:txBody>
      </p:sp>
      <p:sp>
        <p:nvSpPr>
          <p:cNvPr id="4" name="Footer Placeholder 2"/>
          <p:cNvSpPr>
            <a:spLocks noGrp="1"/>
          </p:cNvSpPr>
          <p:nvPr>
            <p:ph type="ftr" sz="quarter" idx="14"/>
          </p:nvPr>
        </p:nvSpPr>
        <p:spPr/>
        <p:txBody>
          <a:bodyPr/>
          <a:lstStyle>
            <a:lvl1pPr fontAlgn="base">
              <a:spcBef>
                <a:spcPct val="0"/>
              </a:spcBef>
              <a:spcAft>
                <a:spcPct val="0"/>
              </a:spcAft>
              <a:defRPr>
                <a:solidFill>
                  <a:srgbClr val="505050"/>
                </a:solidFill>
              </a:defRPr>
            </a:lvl1pPr>
          </a:lstStyle>
          <a:p>
            <a:pPr>
              <a:defRPr/>
            </a:pPr>
            <a:r>
              <a:t>Microsoft Confidential</a:t>
            </a:r>
          </a:p>
        </p:txBody>
      </p:sp>
      <p:sp>
        <p:nvSpPr>
          <p:cNvPr id="5" name="Slide Number Placeholder 3"/>
          <p:cNvSpPr>
            <a:spLocks noGrp="1"/>
          </p:cNvSpPr>
          <p:nvPr>
            <p:ph type="sldNum" sz="quarter" idx="15"/>
          </p:nvPr>
        </p:nvSpPr>
        <p:spPr/>
        <p:txBody>
          <a:bodyPr/>
          <a:lstStyle>
            <a:lvl1pPr>
              <a:defRPr/>
            </a:lvl1pPr>
          </a:lstStyle>
          <a:p>
            <a:fld id="{6052FC3A-E1BD-E54F-9A48-71EBDEF00552}" type="slidenum">
              <a:rPr lang="en-US"/>
              <a:pPr/>
              <a:t>‹#›</a:t>
            </a:fld>
            <a:endParaRPr lang="en-US"/>
          </a:p>
        </p:txBody>
      </p:sp>
    </p:spTree>
    <p:extLst>
      <p:ext uri="{BB962C8B-B14F-4D97-AF65-F5344CB8AC3E}">
        <p14:creationId xmlns:p14="http://schemas.microsoft.com/office/powerpoint/2010/main" val="1623696332"/>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5" name="TextBox 7"/>
          <p:cNvSpPr txBox="1"/>
          <p:nvPr userDrawn="1"/>
        </p:nvSpPr>
        <p:spPr bwMode="white">
          <a:xfrm>
            <a:off x="4505599" y="6574941"/>
            <a:ext cx="3180807" cy="142347"/>
          </a:xfrm>
          <a:prstGeom prst="rect">
            <a:avLst/>
          </a:prstGeom>
          <a:noFill/>
        </p:spPr>
        <p:txBody>
          <a:bodyPr wrap="none" lIns="0" tIns="0" rIns="0" bIns="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178" rtl="0" eaLnBrk="1" fontAlgn="auto" latinLnBrk="0" hangingPunct="1">
              <a:lnSpc>
                <a:spcPct val="100000"/>
              </a:lnSpc>
              <a:spcBef>
                <a:spcPts val="0"/>
              </a:spcBef>
              <a:spcAft>
                <a:spcPts val="0"/>
              </a:spcAft>
              <a:buClrTx/>
              <a:buSzTx/>
              <a:buFontTx/>
              <a:buNone/>
              <a:tabLst/>
              <a:defRPr/>
            </a:pPr>
            <a:r>
              <a:rPr kumimoji="0" lang="en-US" sz="925" b="0" i="0" u="none" strike="noStrike" kern="1200" cap="none" spc="132" normalizeH="0" baseline="0" noProof="0">
                <a:ln>
                  <a:noFill/>
                </a:ln>
                <a:gradFill>
                  <a:gsLst>
                    <a:gs pos="0">
                      <a:srgbClr val="FFFFFF">
                        <a:alpha val="50000"/>
                      </a:srgbClr>
                    </a:gs>
                    <a:gs pos="86000">
                      <a:srgbClr val="FFFFFF">
                        <a:alpha val="50000"/>
                      </a:srgbClr>
                    </a:gs>
                  </a:gsLst>
                  <a:lin ang="5400000" scaled="0"/>
                </a:gradFill>
                <a:effectLst/>
                <a:uLnTx/>
                <a:uFillTx/>
                <a:latin typeface="Segoe Semibold" pitchFamily="34" charset="0"/>
                <a:ea typeface="+mn-ea"/>
                <a:cs typeface="+mn-cs"/>
              </a:rPr>
              <a:t>MICROSOFT CONFIDENTIAL – INTERNAL ONLY</a:t>
            </a:r>
          </a:p>
        </p:txBody>
      </p:sp>
      <p:sp>
        <p:nvSpPr>
          <p:cNvPr id="4" name="Text Placeholder 3"/>
          <p:cNvSpPr>
            <a:spLocks noGrp="1"/>
          </p:cNvSpPr>
          <p:nvPr>
            <p:ph type="body" sz="quarter" idx="10"/>
          </p:nvPr>
        </p:nvSpPr>
        <p:spPr>
          <a:xfrm>
            <a:off x="269241" y="1189179"/>
            <a:ext cx="11653523" cy="2052030"/>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73351375"/>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52pt Title + Subtitl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269245" y="1117577"/>
            <a:ext cx="10816237" cy="563458"/>
          </a:xfrm>
          <a:prstGeom prst="rect">
            <a:avLst/>
          </a:prstGeom>
        </p:spPr>
        <p:txBody>
          <a:bodyPr lIns="192024"/>
          <a:lstStyle>
            <a:lvl1pPr marL="0" indent="0">
              <a:buNone/>
              <a:defRPr lang="en-US" sz="2744" kern="1200" smtClean="0">
                <a:solidFill>
                  <a:schemeClr val="tx2"/>
                </a:solidFill>
                <a:latin typeface="+mj-lt"/>
                <a:ea typeface="+mn-ea"/>
                <a:cs typeface="+mn-cs"/>
              </a:defRPr>
            </a:lvl1pPr>
            <a:lvl2pPr marL="0" indent="0">
              <a:buNone/>
              <a:defRPr lang="en-US" sz="3106" kern="1200" smtClean="0">
                <a:solidFill>
                  <a:schemeClr val="bg1"/>
                </a:solidFill>
                <a:latin typeface="+mj-lt"/>
                <a:ea typeface="+mn-ea"/>
                <a:cs typeface="+mn-cs"/>
              </a:defRPr>
            </a:lvl2pPr>
            <a:lvl3pPr marL="0" indent="0">
              <a:buNone/>
              <a:defRPr lang="en-US" sz="3106" kern="1200" smtClean="0">
                <a:solidFill>
                  <a:schemeClr val="bg1"/>
                </a:solidFill>
                <a:latin typeface="+mj-lt"/>
                <a:ea typeface="+mn-ea"/>
                <a:cs typeface="+mn-cs"/>
              </a:defRPr>
            </a:lvl3pPr>
            <a:lvl4pPr marL="0" indent="0">
              <a:buNone/>
              <a:defRPr lang="en-US" sz="3106" kern="1200" smtClean="0">
                <a:solidFill>
                  <a:schemeClr val="bg1"/>
                </a:solidFill>
                <a:latin typeface="+mj-lt"/>
                <a:ea typeface="+mn-ea"/>
                <a:cs typeface="+mn-cs"/>
              </a:defRPr>
            </a:lvl4pPr>
            <a:lvl5pPr marL="0" indent="0">
              <a:buNone/>
              <a:defRPr lang="en-US" sz="3106" kern="1200">
                <a:solidFill>
                  <a:schemeClr val="bg1"/>
                </a:solidFill>
                <a:latin typeface="+mj-lt"/>
                <a:ea typeface="+mn-ea"/>
                <a:cs typeface="+mn-cs"/>
              </a:defRPr>
            </a:lvl5pPr>
          </a:lstStyle>
          <a:p>
            <a:pPr lvl="0"/>
            <a:r>
              <a:rPr lang="en-US"/>
              <a:t>Click to edit Master text styles</a:t>
            </a:r>
          </a:p>
        </p:txBody>
      </p:sp>
      <p:sp>
        <p:nvSpPr>
          <p:cNvPr id="7" name="Title 2"/>
          <p:cNvSpPr>
            <a:spLocks noGrp="1"/>
          </p:cNvSpPr>
          <p:nvPr>
            <p:ph type="title"/>
          </p:nvPr>
        </p:nvSpPr>
        <p:spPr>
          <a:xfrm>
            <a:off x="268928" y="286381"/>
            <a:ext cx="11653523" cy="927940"/>
          </a:xfrm>
          <a:prstGeom prst="rect">
            <a:avLst/>
          </a:prstGeom>
        </p:spPr>
        <p:txBody>
          <a:bodyPr/>
          <a:lstStyle>
            <a:lvl1pPr algn="l">
              <a:defRPr sz="5094">
                <a:solidFill>
                  <a:schemeClr val="tx2"/>
                </a:solidFill>
              </a:defRPr>
            </a:lvl1pPr>
          </a:lstStyle>
          <a:p>
            <a:r>
              <a:rPr lang="en-US"/>
              <a:t>Click to edit Master title style</a:t>
            </a:r>
          </a:p>
        </p:txBody>
      </p:sp>
      <p:sp>
        <p:nvSpPr>
          <p:cNvPr id="4" name="Footer Placeholder 2"/>
          <p:cNvSpPr>
            <a:spLocks noGrp="1"/>
          </p:cNvSpPr>
          <p:nvPr>
            <p:ph type="ftr" sz="quarter" idx="14"/>
          </p:nvPr>
        </p:nvSpPr>
        <p:spPr/>
        <p:txBody>
          <a:bodyPr/>
          <a:lstStyle>
            <a:lvl1pPr fontAlgn="base">
              <a:spcBef>
                <a:spcPct val="0"/>
              </a:spcBef>
              <a:spcAft>
                <a:spcPct val="0"/>
              </a:spcAft>
              <a:defRPr>
                <a:solidFill>
                  <a:srgbClr val="505050"/>
                </a:solidFill>
              </a:defRPr>
            </a:lvl1pPr>
          </a:lstStyle>
          <a:p>
            <a:pPr>
              <a:defRPr/>
            </a:pPr>
            <a:r>
              <a:t>Microsoft Confidential</a:t>
            </a:r>
          </a:p>
        </p:txBody>
      </p:sp>
      <p:sp>
        <p:nvSpPr>
          <p:cNvPr id="5" name="Slide Number Placeholder 3"/>
          <p:cNvSpPr>
            <a:spLocks noGrp="1"/>
          </p:cNvSpPr>
          <p:nvPr>
            <p:ph type="sldNum" sz="quarter" idx="15"/>
          </p:nvPr>
        </p:nvSpPr>
        <p:spPr/>
        <p:txBody>
          <a:bodyPr/>
          <a:lstStyle>
            <a:lvl1pPr>
              <a:defRPr/>
            </a:lvl1pPr>
          </a:lstStyle>
          <a:p>
            <a:fld id="{6052FC3A-E1BD-E54F-9A48-71EBDEF00552}" type="slidenum">
              <a:rPr lang="en-US"/>
              <a:pPr/>
              <a:t>‹#›</a:t>
            </a:fld>
            <a:endParaRPr lang="en-US"/>
          </a:p>
        </p:txBody>
      </p:sp>
    </p:spTree>
    <p:extLst>
      <p:ext uri="{BB962C8B-B14F-4D97-AF65-F5344CB8AC3E}">
        <p14:creationId xmlns:p14="http://schemas.microsoft.com/office/powerpoint/2010/main" val="104940924"/>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fontAlgn="base">
              <a:spcBef>
                <a:spcPct val="0"/>
              </a:spcBef>
              <a:spcAft>
                <a:spcPct val="0"/>
              </a:spcAft>
              <a:defRPr>
                <a:solidFill>
                  <a:srgbClr val="000000"/>
                </a:solidFill>
              </a:defRPr>
            </a:lvl1pPr>
          </a:lstStyle>
          <a:p>
            <a:pPr>
              <a:defRPr/>
            </a:pPr>
            <a:r>
              <a:t>Microsoft Confidential</a:t>
            </a:r>
          </a:p>
        </p:txBody>
      </p:sp>
      <p:sp>
        <p:nvSpPr>
          <p:cNvPr id="3" name="Slide Number Placeholder 2"/>
          <p:cNvSpPr>
            <a:spLocks noGrp="1"/>
          </p:cNvSpPr>
          <p:nvPr>
            <p:ph type="sldNum" sz="quarter" idx="11"/>
          </p:nvPr>
        </p:nvSpPr>
        <p:spPr/>
        <p:txBody>
          <a:bodyPr/>
          <a:lstStyle>
            <a:lvl1pPr>
              <a:defRPr>
                <a:solidFill>
                  <a:srgbClr val="000000"/>
                </a:solidFill>
              </a:defRPr>
            </a:lvl1pPr>
          </a:lstStyle>
          <a:p>
            <a:fld id="{675909FA-3F91-0646-A6A8-60C236B90508}" type="slidenum">
              <a:rPr lang="en-US"/>
              <a:pPr/>
              <a:t>‹#›</a:t>
            </a:fld>
            <a:endParaRPr lang="en-US"/>
          </a:p>
        </p:txBody>
      </p:sp>
    </p:spTree>
    <p:extLst>
      <p:ext uri="{BB962C8B-B14F-4D97-AF65-F5344CB8AC3E}">
        <p14:creationId xmlns:p14="http://schemas.microsoft.com/office/powerpoint/2010/main" val="1988985309"/>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Title Only">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68928" y="286381"/>
            <a:ext cx="11653523" cy="927940"/>
          </a:xfrm>
          <a:prstGeom prst="rect">
            <a:avLst/>
          </a:prstGeom>
        </p:spPr>
        <p:txBody>
          <a:bodyPr/>
          <a:lstStyle>
            <a:lvl1pPr algn="l">
              <a:defRPr sz="5094">
                <a:solidFill>
                  <a:schemeClr val="tx2"/>
                </a:solidFill>
              </a:defRPr>
            </a:lvl1pPr>
          </a:lstStyle>
          <a:p>
            <a:r>
              <a:rPr lang="en-US"/>
              <a:t>Click to edit Master title style</a:t>
            </a:r>
          </a:p>
        </p:txBody>
      </p:sp>
    </p:spTree>
    <p:extLst>
      <p:ext uri="{BB962C8B-B14F-4D97-AF65-F5344CB8AC3E}">
        <p14:creationId xmlns:p14="http://schemas.microsoft.com/office/powerpoint/2010/main" val="1495671579"/>
      </p:ext>
    </p:extLst>
  </p:cSld>
  <p:clrMapOvr>
    <a:masterClrMapping/>
  </p:clrMapOvr>
  <p:transition spd="med">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2"/>
            <a:ext cx="8964185" cy="1793104"/>
          </a:xfrm>
          <a:noFill/>
        </p:spPr>
        <p:txBody>
          <a:bodyPr lIns="146304" tIns="91440" rIns="146304" bIns="91440" anchor="b" anchorCtr="0"/>
          <a:lstStyle>
            <a:lvl1pPr>
              <a:defRPr sz="5294" spc="-98"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69302" y="2980725"/>
            <a:ext cx="8964186"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Date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3" name="Text Placeholder 2"/>
          <p:cNvSpPr>
            <a:spLocks noGrp="1"/>
          </p:cNvSpPr>
          <p:nvPr>
            <p:ph type="body" sz="quarter" idx="13" hasCustomPrompt="1"/>
          </p:nvPr>
        </p:nvSpPr>
        <p:spPr>
          <a:xfrm>
            <a:off x="269240" y="3696656"/>
            <a:ext cx="8964248" cy="452654"/>
          </a:xfrm>
        </p:spPr>
        <p:txBody>
          <a:bodyPr/>
          <a:lstStyle>
            <a:lvl1pPr marL="0" indent="0">
              <a:buNone/>
              <a:defRPr lang="en-US" sz="1961" kern="1200" spc="0" baseline="0" dirty="0" smtClean="0">
                <a:gradFill>
                  <a:gsLst>
                    <a:gs pos="91000">
                      <a:schemeClr val="tx1"/>
                    </a:gs>
                    <a:gs pos="0">
                      <a:schemeClr val="tx1"/>
                    </a:gs>
                  </a:gsLst>
                  <a:lin ang="5400000" scaled="0"/>
                </a:gradFill>
                <a:latin typeface="+mn-lt"/>
                <a:ea typeface="+mn-ea"/>
                <a:cs typeface="+mn-cs"/>
              </a:defRPr>
            </a:lvl1pPr>
          </a:lstStyle>
          <a:p>
            <a:r>
              <a:rPr lang="en-US"/>
              <a:t>Optional (City, State or venue)</a:t>
            </a:r>
          </a:p>
        </p:txBody>
      </p:sp>
    </p:spTree>
    <p:extLst>
      <p:ext uri="{BB962C8B-B14F-4D97-AF65-F5344CB8AC3E}">
        <p14:creationId xmlns:p14="http://schemas.microsoft.com/office/powerpoint/2010/main" val="38386111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full photo">
    <p:spTree>
      <p:nvGrpSpPr>
        <p:cNvPr id="1" name=""/>
        <p:cNvGrpSpPr/>
        <p:nvPr/>
      </p:nvGrpSpPr>
      <p:grpSpPr>
        <a:xfrm>
          <a:off x="0" y="0"/>
          <a:ext cx="0" cy="0"/>
          <a:chOff x="0" y="0"/>
          <a:chExt cx="0" cy="0"/>
        </a:xfrm>
      </p:grpSpPr>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p:nvPr>
        </p:nvSpPr>
        <p:spPr bwMode="auto">
          <a:xfrm>
            <a:off x="269239" y="2108564"/>
            <a:ext cx="6276530" cy="875413"/>
          </a:xfrm>
          <a:noFill/>
        </p:spPr>
        <p:txBody>
          <a:bodyPr lIns="146304" tIns="91440" rIns="146304" bIns="91440" anchor="t" anchorCtr="0"/>
          <a:lstStyle>
            <a:lvl1pPr>
              <a:defRPr sz="5294" spc="-98" baseline="0">
                <a:gradFill>
                  <a:gsLst>
                    <a:gs pos="8718">
                      <a:srgbClr val="353535"/>
                    </a:gs>
                    <a:gs pos="34000">
                      <a:srgbClr val="353535"/>
                    </a:gs>
                  </a:gsLst>
                  <a:lin ang="5400000" scaled="0"/>
                </a:gradFill>
              </a:defRPr>
            </a:lvl1pPr>
          </a:lstStyle>
          <a:p>
            <a:endParaRPr lang="en-US"/>
          </a:p>
        </p:txBody>
      </p:sp>
      <p:sp>
        <p:nvSpPr>
          <p:cNvPr id="3" name="Text Placeholder 2"/>
          <p:cNvSpPr>
            <a:spLocks noGrp="1"/>
          </p:cNvSpPr>
          <p:nvPr>
            <p:ph type="body" sz="quarter" idx="14" hasCustomPrompt="1"/>
          </p:nvPr>
        </p:nvSpPr>
        <p:spPr bwMode="auto">
          <a:xfrm>
            <a:off x="269239" y="3874398"/>
            <a:ext cx="4482124" cy="1677043"/>
          </a:xfrm>
        </p:spPr>
        <p:txBody>
          <a:bodyPr lIns="164592" tIns="109728" rIns="164592" bIns="109728">
            <a:noAutofit/>
          </a:bodyPr>
          <a:lstStyle>
            <a:lvl1pPr marL="0" indent="0">
              <a:spcBef>
                <a:spcPts val="0"/>
              </a:spcBef>
              <a:buNone/>
              <a:defRPr sz="3137" baseline="0">
                <a:gradFill>
                  <a:gsLst>
                    <a:gs pos="8718">
                      <a:srgbClr val="353535"/>
                    </a:gs>
                    <a:gs pos="34000">
                      <a:srgbClr val="353535"/>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10" name="Picture 9"/>
            <p:cNvPicPr>
              <a:picLocks noChangeAspect="1"/>
            </p:cNvPicPr>
            <p:nvPr/>
          </p:nvPicPr>
          <p:blipFill>
            <a:blip r:embed="rId2"/>
            <a:stretch>
              <a:fillRect/>
            </a:stretch>
          </p:blipFill>
          <p:spPr bwMode="black">
            <a:xfrm>
              <a:off x="457200" y="1643393"/>
              <a:ext cx="964540" cy="964540"/>
            </a:xfrm>
            <a:prstGeom prst="rect">
              <a:avLst/>
            </a:prstGeom>
          </p:spPr>
        </p:pic>
        <p:sp>
          <p:nvSpPr>
            <p:cNvPr id="11"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sz="1765"/>
            </a:p>
          </p:txBody>
        </p:sp>
      </p:grpSp>
      <p:pic>
        <p:nvPicPr>
          <p:cNvPr id="14" name="Picture 13">
            <a:extLst>
              <a:ext uri="{FF2B5EF4-FFF2-40B4-BE49-F238E27FC236}">
                <a16:creationId xmlns:a16="http://schemas.microsoft.com/office/drawing/2014/main" id="{2098C98E-B5A3-448D-A88D-A312BC68C773}"/>
              </a:ext>
            </a:extLst>
          </p:cNvPr>
          <p:cNvPicPr>
            <a:picLocks noChangeAspect="1"/>
          </p:cNvPicPr>
          <p:nvPr userDrawn="1"/>
        </p:nvPicPr>
        <p:blipFill rotWithShape="1">
          <a:blip r:embed="rId3"/>
          <a:srcRect t="9264"/>
          <a:stretch/>
        </p:blipFill>
        <p:spPr>
          <a:xfrm>
            <a:off x="1" y="1"/>
            <a:ext cx="12221569" cy="7393956"/>
          </a:xfrm>
          <a:prstGeom prst="rect">
            <a:avLst/>
          </a:prstGeom>
        </p:spPr>
      </p:pic>
    </p:spTree>
    <p:extLst>
      <p:ext uri="{BB962C8B-B14F-4D97-AF65-F5344CB8AC3E}">
        <p14:creationId xmlns:p14="http://schemas.microsoft.com/office/powerpoint/2010/main" val="3142538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72A3F1-3A53-417D-BCBD-2A874E5AEB0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CAD2450-0075-4A4B-B867-8DF58AAB875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F561878-63B3-4AAA-935F-62E7AD13D83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A1695C9-07A1-41DC-A67A-20FECB8E5D1E}"/>
              </a:ext>
            </a:extLst>
          </p:cNvPr>
          <p:cNvSpPr>
            <a:spLocks noGrp="1"/>
          </p:cNvSpPr>
          <p:nvPr>
            <p:ph type="dt" sz="half" idx="10"/>
          </p:nvPr>
        </p:nvSpPr>
        <p:spPr/>
        <p:txBody>
          <a:bodyPr/>
          <a:lstStyle/>
          <a:p>
            <a:fld id="{86E5768C-F6BB-4624-8EA1-0937C7EFFB7D}" type="datetimeFigureOut">
              <a:rPr lang="en-US" smtClean="0"/>
              <a:t>5/30/2019</a:t>
            </a:fld>
            <a:endParaRPr lang="en-US"/>
          </a:p>
        </p:txBody>
      </p:sp>
      <p:sp>
        <p:nvSpPr>
          <p:cNvPr id="6" name="Footer Placeholder 5">
            <a:extLst>
              <a:ext uri="{FF2B5EF4-FFF2-40B4-BE49-F238E27FC236}">
                <a16:creationId xmlns:a16="http://schemas.microsoft.com/office/drawing/2014/main" id="{DB96A117-1E64-46AF-8129-3689258A483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A7D5523-E13C-4594-AE63-F53727045E89}"/>
              </a:ext>
            </a:extLst>
          </p:cNvPr>
          <p:cNvSpPr>
            <a:spLocks noGrp="1"/>
          </p:cNvSpPr>
          <p:nvPr>
            <p:ph type="sldNum" sz="quarter" idx="12"/>
          </p:nvPr>
        </p:nvSpPr>
        <p:spPr/>
        <p:txBody>
          <a:bodyPr/>
          <a:lstStyle/>
          <a:p>
            <a:fld id="{FB304393-4076-4009-945A-FDBFDD7A259A}" type="slidenum">
              <a:rPr lang="en-US" smtClean="0"/>
              <a:t>‹#›</a:t>
            </a:fld>
            <a:endParaRPr lang="en-US"/>
          </a:p>
        </p:txBody>
      </p:sp>
    </p:spTree>
    <p:extLst>
      <p:ext uri="{BB962C8B-B14F-4D97-AF65-F5344CB8AC3E}">
        <p14:creationId xmlns:p14="http://schemas.microsoft.com/office/powerpoint/2010/main" val="281140095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24988825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chemeClr val="accent1"/>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a:ext>
            </a:extLst>
          </a:blip>
          <a:srcRect l="-3" r="43761"/>
          <a:stretch/>
        </p:blipFill>
        <p:spPr>
          <a:xfrm flipH="1">
            <a:off x="5334350" y="2"/>
            <a:ext cx="6855908" cy="6857996"/>
          </a:xfrm>
          <a:prstGeom prst="rect">
            <a:avLst/>
          </a:prstGeom>
        </p:spPr>
      </p:pic>
      <p:sp>
        <p:nvSpPr>
          <p:cNvPr id="9" name="Title 1"/>
          <p:cNvSpPr>
            <a:spLocks noGrp="1"/>
          </p:cNvSpPr>
          <p:nvPr>
            <p:ph type="title" hasCustomPrompt="1"/>
          </p:nvPr>
        </p:nvSpPr>
        <p:spPr bwMode="auto">
          <a:xfrm>
            <a:off x="269302" y="2077815"/>
            <a:ext cx="4840694" cy="1799462"/>
          </a:xfrm>
          <a:noFill/>
        </p:spPr>
        <p:txBody>
          <a:bodyPr lIns="146304" tIns="91440" rIns="146304" bIns="91440" anchor="t" anchorCtr="0"/>
          <a:lstStyle>
            <a:lvl1pPr>
              <a:defRPr sz="4705" spc="-98"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2" y="3877277"/>
            <a:ext cx="4840694"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j-lt"/>
                <a:ea typeface="+mn-ea"/>
                <a:cs typeface="+mn-cs"/>
              </a:defRPr>
            </a:lvl1pPr>
          </a:lstStyle>
          <a:p>
            <a:pPr marL="0" marR="0" lvl="0" indent="0" algn="l" defTabSz="914367"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10" name="Picture 9"/>
            <p:cNvPicPr>
              <a:picLocks noChangeAspect="1"/>
            </p:cNvPicPr>
            <p:nvPr/>
          </p:nvPicPr>
          <p:blipFill>
            <a:blip r:embed="rId3"/>
            <a:stretch>
              <a:fillRect/>
            </a:stretch>
          </p:blipFill>
          <p:spPr bwMode="black">
            <a:xfrm>
              <a:off x="457200" y="1643393"/>
              <a:ext cx="964540" cy="964540"/>
            </a:xfrm>
            <a:prstGeom prst="rect">
              <a:avLst/>
            </a:prstGeom>
          </p:spPr>
        </p:pic>
        <p:sp>
          <p:nvSpPr>
            <p:cNvPr id="11"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4588981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with photo and tile">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0" y="2"/>
            <a:ext cx="12190264" cy="6857996"/>
          </a:xfrm>
          <a:prstGeom prst="rect">
            <a:avLst/>
          </a:prstGeom>
        </p:spPr>
      </p:pic>
      <p:sp>
        <p:nvSpPr>
          <p:cNvPr id="2" name="Rectangle 1"/>
          <p:cNvSpPr/>
          <p:nvPr userDrawn="1"/>
        </p:nvSpPr>
        <p:spPr bwMode="auto">
          <a:xfrm>
            <a:off x="269239" y="2077800"/>
            <a:ext cx="5378549" cy="359258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77814"/>
            <a:ext cx="5378486" cy="1793104"/>
          </a:xfrm>
          <a:noFill/>
        </p:spPr>
        <p:txBody>
          <a:bodyPr lIns="146304" tIns="91440" rIns="146304" bIns="91440" anchor="t" anchorCtr="0"/>
          <a:lstStyle>
            <a:lvl1pPr>
              <a:defRPr sz="4705" spc="-98" baseline="0">
                <a:gradFill>
                  <a:gsLst>
                    <a:gs pos="57576">
                      <a:srgbClr val="FFFFFF"/>
                    </a:gs>
                    <a:gs pos="3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2" y="3877276"/>
            <a:ext cx="5380106" cy="1793104"/>
          </a:xfrm>
        </p:spPr>
        <p:txBody>
          <a:bodyPr lIns="164592" tIns="109728" rIns="164592" bIns="109728">
            <a:noAutofit/>
          </a:bodyPr>
          <a:lstStyle>
            <a:lvl1pPr marL="0" indent="0">
              <a:spcBef>
                <a:spcPts val="0"/>
              </a:spcBef>
              <a:buNone/>
              <a:defRPr sz="3137">
                <a:gradFill>
                  <a:gsLst>
                    <a:gs pos="57576">
                      <a:srgbClr val="FFFFFF"/>
                    </a:gs>
                    <a:gs pos="35000">
                      <a:srgbClr val="FFFFFF"/>
                    </a:gs>
                  </a:gsLst>
                  <a:lin ang="5400000" scaled="0"/>
                </a:gradFill>
              </a:defRPr>
            </a:lvl1pPr>
          </a:lstStyle>
          <a:p>
            <a:pPr lvl="0"/>
            <a:r>
              <a:rPr lang="en-US"/>
              <a:t>Speaker name</a:t>
            </a:r>
          </a:p>
        </p:txBody>
      </p:sp>
      <p:grpSp>
        <p:nvGrpSpPr>
          <p:cNvPr id="8" name="Group 7"/>
          <p:cNvGrpSpPr>
            <a:grpSpLocks noChangeAspect="1"/>
          </p:cNvGrpSpPr>
          <p:nvPr userDrawn="1"/>
        </p:nvGrpSpPr>
        <p:grpSpPr bwMode="black">
          <a:xfrm>
            <a:off x="459102" y="470067"/>
            <a:ext cx="1419662" cy="304828"/>
            <a:chOff x="457200" y="1643393"/>
            <a:chExt cx="4492753" cy="964540"/>
          </a:xfrm>
        </p:grpSpPr>
        <p:pic>
          <p:nvPicPr>
            <p:cNvPr id="10" name="Picture 9"/>
            <p:cNvPicPr>
              <a:picLocks noChangeAspect="1"/>
            </p:cNvPicPr>
            <p:nvPr/>
          </p:nvPicPr>
          <p:blipFill>
            <a:blip r:embed="rId3"/>
            <a:stretch>
              <a:fillRect/>
            </a:stretch>
          </p:blipFill>
          <p:spPr bwMode="black">
            <a:xfrm>
              <a:off x="457200" y="1643393"/>
              <a:ext cx="964540" cy="964540"/>
            </a:xfrm>
            <a:prstGeom prst="rect">
              <a:avLst/>
            </a:prstGeom>
          </p:spPr>
        </p:pic>
        <p:sp>
          <p:nvSpPr>
            <p:cNvPr id="11"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3608071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59218792"/>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25057211"/>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37997071"/>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79950920"/>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99850322"/>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7985435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6780238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AF1B94-05AF-4126-864E-6C88A64C2F4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A10AA27-FDEF-445C-BEA9-B7C7A219B96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E4F7AE2-18B0-4E96-BB10-FCAAB6BEA6F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715615E-0753-4864-A94F-9CA88379198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1B35973-D199-4A11-9A7D-18E67AC5FB9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BEC820A-2C31-4266-98A1-1367C9B80D63}"/>
              </a:ext>
            </a:extLst>
          </p:cNvPr>
          <p:cNvSpPr>
            <a:spLocks noGrp="1"/>
          </p:cNvSpPr>
          <p:nvPr>
            <p:ph type="dt" sz="half" idx="10"/>
          </p:nvPr>
        </p:nvSpPr>
        <p:spPr/>
        <p:txBody>
          <a:bodyPr/>
          <a:lstStyle/>
          <a:p>
            <a:fld id="{86E5768C-F6BB-4624-8EA1-0937C7EFFB7D}" type="datetimeFigureOut">
              <a:rPr lang="en-US" smtClean="0"/>
              <a:t>5/30/2019</a:t>
            </a:fld>
            <a:endParaRPr lang="en-US"/>
          </a:p>
        </p:txBody>
      </p:sp>
      <p:sp>
        <p:nvSpPr>
          <p:cNvPr id="8" name="Footer Placeholder 7">
            <a:extLst>
              <a:ext uri="{FF2B5EF4-FFF2-40B4-BE49-F238E27FC236}">
                <a16:creationId xmlns:a16="http://schemas.microsoft.com/office/drawing/2014/main" id="{481D816B-F3A9-415C-B5A3-0860B7BAABD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C0A86D8-2287-4062-A049-83C0D0E4A6A6}"/>
              </a:ext>
            </a:extLst>
          </p:cNvPr>
          <p:cNvSpPr>
            <a:spLocks noGrp="1"/>
          </p:cNvSpPr>
          <p:nvPr>
            <p:ph type="sldNum" sz="quarter" idx="12"/>
          </p:nvPr>
        </p:nvSpPr>
        <p:spPr/>
        <p:txBody>
          <a:bodyPr/>
          <a:lstStyle/>
          <a:p>
            <a:fld id="{FB304393-4076-4009-945A-FDBFDD7A259A}" type="slidenum">
              <a:rPr lang="en-US" smtClean="0"/>
              <a:t>‹#›</a:t>
            </a:fld>
            <a:endParaRPr lang="en-US"/>
          </a:p>
        </p:txBody>
      </p:sp>
    </p:spTree>
    <p:extLst>
      <p:ext uri="{BB962C8B-B14F-4D97-AF65-F5344CB8AC3E}">
        <p14:creationId xmlns:p14="http://schemas.microsoft.com/office/powerpoint/2010/main" val="292418214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731774468"/>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9749387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1779284911"/>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4268815986"/>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0786392"/>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036822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09454772"/>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30961447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559240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418855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678A53-0753-48C0-9FB6-26AED1CB272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2C6419E-B1AC-4A26-ACBF-0661AFB207EB}"/>
              </a:ext>
            </a:extLst>
          </p:cNvPr>
          <p:cNvSpPr>
            <a:spLocks noGrp="1"/>
          </p:cNvSpPr>
          <p:nvPr>
            <p:ph type="dt" sz="half" idx="10"/>
          </p:nvPr>
        </p:nvSpPr>
        <p:spPr/>
        <p:txBody>
          <a:bodyPr/>
          <a:lstStyle/>
          <a:p>
            <a:fld id="{86E5768C-F6BB-4624-8EA1-0937C7EFFB7D}" type="datetimeFigureOut">
              <a:rPr lang="en-US" smtClean="0"/>
              <a:t>5/30/2019</a:t>
            </a:fld>
            <a:endParaRPr lang="en-US"/>
          </a:p>
        </p:txBody>
      </p:sp>
      <p:sp>
        <p:nvSpPr>
          <p:cNvPr id="4" name="Footer Placeholder 3">
            <a:extLst>
              <a:ext uri="{FF2B5EF4-FFF2-40B4-BE49-F238E27FC236}">
                <a16:creationId xmlns:a16="http://schemas.microsoft.com/office/drawing/2014/main" id="{E50288D8-D7C3-41C6-BC78-52503EB363C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94936AF-E6E2-474F-A3D1-1977FEEBAEDF}"/>
              </a:ext>
            </a:extLst>
          </p:cNvPr>
          <p:cNvSpPr>
            <a:spLocks noGrp="1"/>
          </p:cNvSpPr>
          <p:nvPr>
            <p:ph type="sldNum" sz="quarter" idx="12"/>
          </p:nvPr>
        </p:nvSpPr>
        <p:spPr/>
        <p:txBody>
          <a:bodyPr/>
          <a:lstStyle/>
          <a:p>
            <a:fld id="{FB304393-4076-4009-945A-FDBFDD7A259A}" type="slidenum">
              <a:rPr lang="en-US" smtClean="0"/>
              <a:t>‹#›</a:t>
            </a:fld>
            <a:endParaRPr lang="en-US"/>
          </a:p>
        </p:txBody>
      </p:sp>
    </p:spTree>
    <p:extLst>
      <p:ext uri="{BB962C8B-B14F-4D97-AF65-F5344CB8AC3E}">
        <p14:creationId xmlns:p14="http://schemas.microsoft.com/office/powerpoint/2010/main" val="347639217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4AC20D8-C45F-4EE8-8418-6282A3B9FC69}"/>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1" y="0"/>
            <a:ext cx="12190271" cy="6858000"/>
          </a:xfrm>
          <a:prstGeom prst="rect">
            <a:avLst/>
          </a:prstGeom>
        </p:spPr>
      </p:pic>
      <p:sp>
        <p:nvSpPr>
          <p:cNvPr id="12" name="Rectangle 11">
            <a:extLst>
              <a:ext uri="{FF2B5EF4-FFF2-40B4-BE49-F238E27FC236}">
                <a16:creationId xmlns:a16="http://schemas.microsoft.com/office/drawing/2014/main" id="{7DA45350-938C-4C1E-87A3-F80ADD4B9546}"/>
              </a:ext>
            </a:extLst>
          </p:cNvPr>
          <p:cNvSpPr/>
          <p:nvPr userDrawn="1"/>
        </p:nvSpPr>
        <p:spPr bwMode="auto">
          <a:xfrm flipH="1" flipV="1">
            <a:off x="0" y="0"/>
            <a:ext cx="12190270" cy="1438219"/>
          </a:xfrm>
          <a:prstGeom prst="rect">
            <a:avLst/>
          </a:prstGeom>
          <a:gradFill flip="none" rotWithShape="1">
            <a:gsLst>
              <a:gs pos="0">
                <a:srgbClr val="000000">
                  <a:alpha val="50000"/>
                </a:srgbClr>
              </a:gs>
              <a:gs pos="100000">
                <a:srgbClr val="000000">
                  <a:alpha val="0"/>
                </a:srgb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a:extLst>
              <a:ext uri="{FF2B5EF4-FFF2-40B4-BE49-F238E27FC236}">
                <a16:creationId xmlns:a16="http://schemas.microsoft.com/office/drawing/2014/main" id="{E0894A99-A752-42BA-B1EB-CDD1CAF93D54}"/>
              </a:ext>
            </a:extLst>
          </p:cNvPr>
          <p:cNvSpPr/>
          <p:nvPr userDrawn="1"/>
        </p:nvSpPr>
        <p:spPr bwMode="auto">
          <a:xfrm>
            <a:off x="0" y="1731044"/>
            <a:ext cx="12190270" cy="5126957"/>
          </a:xfrm>
          <a:prstGeom prst="rect">
            <a:avLst/>
          </a:prstGeom>
          <a:gradFill flip="none" rotWithShape="1">
            <a:gsLst>
              <a:gs pos="50000">
                <a:srgbClr val="000000">
                  <a:alpha val="50000"/>
                </a:srgbClr>
              </a:gs>
              <a:gs pos="100000">
                <a:srgbClr val="000000">
                  <a:alpha val="0"/>
                </a:srgb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302" y="4174570"/>
            <a:ext cx="8964185" cy="1178282"/>
          </a:xfrm>
          <a:noFill/>
        </p:spPr>
        <p:txBody>
          <a:bodyPr lIns="146304" tIns="91440" rIns="146304" bIns="91440" anchor="t" anchorCtr="0"/>
          <a:lstStyle>
            <a:lvl1pPr>
              <a:defRPr sz="5882" spc="-98" baseline="0">
                <a:gradFill>
                  <a:gsLst>
                    <a:gs pos="5833">
                      <a:schemeClr val="tx1"/>
                    </a:gs>
                    <a:gs pos="53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2" y="5354150"/>
            <a:ext cx="8964186" cy="959071"/>
          </a:xfrm>
          <a:noFill/>
        </p:spPr>
        <p:txBody>
          <a:bodyPr lIns="182880" tIns="146304" rIns="182880" bIns="146304">
            <a:noAutofit/>
          </a:bodyPr>
          <a:lstStyle>
            <a:lvl1pPr marL="0" indent="0">
              <a:spcBef>
                <a:spcPts val="0"/>
              </a:spcBef>
              <a:buNone/>
              <a:defRPr sz="3529" spc="0" baseline="0">
                <a:gradFill>
                  <a:gsLst>
                    <a:gs pos="5833">
                      <a:schemeClr val="tx1"/>
                    </a:gs>
                    <a:gs pos="53000">
                      <a:schemeClr val="tx1"/>
                    </a:gs>
                  </a:gsLst>
                  <a:lin ang="5400000" scaled="0"/>
                </a:gradFill>
                <a:latin typeface="+mj-lt"/>
              </a:defRPr>
            </a:lvl1pPr>
          </a:lstStyle>
          <a:p>
            <a:pPr lvl="0"/>
            <a:r>
              <a:rPr lang="en-US"/>
              <a:t>Speaker Name</a:t>
            </a:r>
          </a:p>
        </p:txBody>
      </p:sp>
      <p:pic>
        <p:nvPicPr>
          <p:cNvPr id="11" name="Picture 10">
            <a:extLst>
              <a:ext uri="{FF2B5EF4-FFF2-40B4-BE49-F238E27FC236}">
                <a16:creationId xmlns:a16="http://schemas.microsoft.com/office/drawing/2014/main" id="{CB91CB2F-950C-41BC-99F6-26CA49D4A30A}"/>
              </a:ext>
            </a:extLst>
          </p:cNvPr>
          <p:cNvPicPr>
            <a:picLocks noChangeAspect="1"/>
          </p:cNvPicPr>
          <p:nvPr userDrawn="1"/>
        </p:nvPicPr>
        <p:blipFill>
          <a:blip r:embed="rId3"/>
          <a:stretch>
            <a:fillRect/>
          </a:stretch>
        </p:blipFill>
        <p:spPr>
          <a:xfrm>
            <a:off x="319290" y="292825"/>
            <a:ext cx="1993362" cy="701889"/>
          </a:xfrm>
          <a:prstGeom prst="rect">
            <a:avLst/>
          </a:prstGeom>
        </p:spPr>
      </p:pic>
    </p:spTree>
    <p:extLst>
      <p:ext uri="{BB962C8B-B14F-4D97-AF65-F5344CB8AC3E}">
        <p14:creationId xmlns:p14="http://schemas.microsoft.com/office/powerpoint/2010/main" val="3660306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Slide 3">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3"/>
          </p:nvPr>
        </p:nvSpPr>
        <p:spPr>
          <a:xfrm>
            <a:off x="0" y="0"/>
            <a:ext cx="12192000" cy="727700"/>
          </a:xfrm>
        </p:spPr>
        <p:txBody>
          <a:bodyPr/>
          <a:lstStyle>
            <a:lvl1pPr marL="0" indent="0">
              <a:buNone/>
              <a:defRPr/>
            </a:lvl1pPr>
          </a:lstStyle>
          <a:p>
            <a:r>
              <a:rPr lang="en-US"/>
              <a:t>Click icon to add picture</a:t>
            </a:r>
          </a:p>
        </p:txBody>
      </p:sp>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257768" y="816708"/>
            <a:ext cx="11676463" cy="5761918"/>
          </a:xfrm>
          <a:prstGeom prst="rect">
            <a:avLst/>
          </a:prstGeom>
          <a:noFill/>
          <a:ln>
            <a:noFill/>
          </a:ln>
        </p:spPr>
      </p:pic>
      <p:sp>
        <p:nvSpPr>
          <p:cNvPr id="5" name="Text Placeholder 4"/>
          <p:cNvSpPr>
            <a:spLocks noGrp="1"/>
          </p:cNvSpPr>
          <p:nvPr>
            <p:ph type="body" sz="quarter" idx="12" hasCustomPrompt="1"/>
          </p:nvPr>
        </p:nvSpPr>
        <p:spPr>
          <a:xfrm>
            <a:off x="271105" y="3877271"/>
            <a:ext cx="5095209" cy="999080"/>
          </a:xfrm>
          <a:noFill/>
        </p:spPr>
        <p:txBody>
          <a:bodyPr lIns="182880" tIns="146304" rIns="182880" bIns="146304">
            <a:noAutofit/>
          </a:bodyPr>
          <a:lstStyle>
            <a:lvl1pPr marL="0" indent="0">
              <a:spcBef>
                <a:spcPts val="0"/>
              </a:spcBef>
              <a:buNone/>
              <a:defRPr sz="3529" spc="0" baseline="0">
                <a:gradFill>
                  <a:gsLst>
                    <a:gs pos="7965">
                      <a:schemeClr val="tx1"/>
                    </a:gs>
                    <a:gs pos="8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2" spc="-98" baseline="0">
                <a:gradFill>
                  <a:gsLst>
                    <a:gs pos="7965">
                      <a:schemeClr val="tx1"/>
                    </a:gs>
                    <a:gs pos="8000">
                      <a:schemeClr val="tx1"/>
                    </a:gs>
                  </a:gsLst>
                  <a:lin ang="5400000" scaled="0"/>
                </a:gradFill>
              </a:defRPr>
            </a:lvl1pPr>
          </a:lstStyle>
          <a:p>
            <a:r>
              <a:rPr lang="en-US"/>
              <a:t>Presentation title</a:t>
            </a:r>
          </a:p>
        </p:txBody>
      </p:sp>
      <p:pic>
        <p:nvPicPr>
          <p:cNvPr id="12" name="Picture 11"/>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a:off x="2213414" y="322490"/>
            <a:ext cx="9720817" cy="6256136"/>
          </a:xfrm>
          <a:prstGeom prst="rect">
            <a:avLst/>
          </a:prstGeom>
          <a:noFill/>
          <a:ln>
            <a:noFill/>
          </a:ln>
        </p:spPr>
      </p:pic>
    </p:spTree>
    <p:extLst>
      <p:ext uri="{BB962C8B-B14F-4D97-AF65-F5344CB8AC3E}">
        <p14:creationId xmlns:p14="http://schemas.microsoft.com/office/powerpoint/2010/main" val="6705231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Slide 2">
    <p:bg bwMode="gray">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5"/>
          </p:nvPr>
        </p:nvSpPr>
        <p:spPr>
          <a:xfrm>
            <a:off x="0" y="0"/>
            <a:ext cx="12192000" cy="727700"/>
          </a:xfrm>
        </p:spPr>
        <p:txBody>
          <a:bodyPr/>
          <a:lstStyle>
            <a:lvl1pPr marL="0" indent="0">
              <a:buNone/>
              <a:defRPr/>
            </a:lvl1pPr>
          </a:lstStyle>
          <a:p>
            <a:r>
              <a:rPr lang="en-US"/>
              <a:t>Click icon to add picture</a:t>
            </a:r>
          </a:p>
        </p:txBody>
      </p:sp>
      <p:sp>
        <p:nvSpPr>
          <p:cNvPr id="2" name="Footer Placeholder 1"/>
          <p:cNvSpPr>
            <a:spLocks noGrp="1"/>
          </p:cNvSpPr>
          <p:nvPr>
            <p:ph type="ftr" sz="quarter" idx="13"/>
          </p:nvPr>
        </p:nvSpPr>
        <p:spPr/>
        <p:txBody>
          <a:bodyPr/>
          <a:lstStyle/>
          <a:p>
            <a:r>
              <a:rPr lang="en-US"/>
              <a:t>Microsoft Confidential</a:t>
            </a:r>
          </a:p>
        </p:txBody>
      </p:sp>
      <p:sp>
        <p:nvSpPr>
          <p:cNvPr id="3" name="Slide Number Placeholder 2"/>
          <p:cNvSpPr>
            <a:spLocks noGrp="1"/>
          </p:cNvSpPr>
          <p:nvPr>
            <p:ph type="sldNum" sz="quarter" idx="14"/>
          </p:nvPr>
        </p:nvSpPr>
        <p:spPr/>
        <p:txBody>
          <a:bodyPr/>
          <a:lstStyle/>
          <a:p>
            <a:fld id="{27258FFF-F925-446B-8502-81C933981705}" type="slidenum">
              <a:rPr lang="en-US" smtClean="0"/>
              <a:pPr/>
              <a:t>‹#›</a:t>
            </a:fld>
            <a:endParaRPr lang="en-US"/>
          </a:p>
        </p:txBody>
      </p:sp>
      <p:sp>
        <p:nvSpPr>
          <p:cNvPr id="7" name="Text Placeholder 4"/>
          <p:cNvSpPr>
            <a:spLocks noGrp="1"/>
          </p:cNvSpPr>
          <p:nvPr>
            <p:ph type="body" sz="quarter" idx="12" hasCustomPrompt="1"/>
          </p:nvPr>
        </p:nvSpPr>
        <p:spPr>
          <a:xfrm>
            <a:off x="271105" y="3877271"/>
            <a:ext cx="5095209" cy="999080"/>
          </a:xfrm>
          <a:noFill/>
        </p:spPr>
        <p:txBody>
          <a:bodyPr lIns="182880" tIns="146304" rIns="182880" bIns="146304">
            <a:noAutofit/>
          </a:bodyPr>
          <a:lstStyle>
            <a:lvl1pPr marL="0" indent="0">
              <a:spcBef>
                <a:spcPts val="0"/>
              </a:spcBef>
              <a:buNone/>
              <a:defRPr sz="3529" spc="0" baseline="0">
                <a:gradFill>
                  <a:gsLst>
                    <a:gs pos="7965">
                      <a:schemeClr val="tx1"/>
                    </a:gs>
                    <a:gs pos="8000">
                      <a:schemeClr val="tx1"/>
                    </a:gs>
                  </a:gsLst>
                  <a:lin ang="5400000" scaled="0"/>
                </a:gradFill>
                <a:latin typeface="+mj-lt"/>
              </a:defRPr>
            </a:lvl1pPr>
          </a:lstStyle>
          <a:p>
            <a:pPr lvl="0"/>
            <a:r>
              <a:rPr lang="en-US"/>
              <a:t>Speaker Name</a:t>
            </a:r>
          </a:p>
        </p:txBody>
      </p:sp>
      <p:sp>
        <p:nvSpPr>
          <p:cNvPr id="8"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2" spc="-98" baseline="0">
                <a:gradFill>
                  <a:gsLst>
                    <a:gs pos="7965">
                      <a:schemeClr val="tx1"/>
                    </a:gs>
                    <a:gs pos="8000">
                      <a:schemeClr val="tx1"/>
                    </a:gs>
                  </a:gsLst>
                  <a:lin ang="5400000" scaled="0"/>
                </a:gradFill>
              </a:defRPr>
            </a:lvl1pPr>
          </a:lstStyle>
          <a:p>
            <a:r>
              <a:rPr lang="en-US"/>
              <a:t>Presentation title</a:t>
            </a:r>
          </a:p>
        </p:txBody>
      </p:sp>
    </p:spTree>
    <p:extLst>
      <p:ext uri="{BB962C8B-B14F-4D97-AF65-F5344CB8AC3E}">
        <p14:creationId xmlns:p14="http://schemas.microsoft.com/office/powerpoint/2010/main" val="11532453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Slide 4">
    <p:bg bwMode="gray">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3"/>
          </p:nvPr>
        </p:nvSpPr>
        <p:spPr>
          <a:xfrm>
            <a:off x="0" y="0"/>
            <a:ext cx="12192000" cy="727700"/>
          </a:xfrm>
        </p:spPr>
        <p:txBody>
          <a:bodyPr/>
          <a:lstStyle>
            <a:lvl1pPr marL="0" indent="0">
              <a:buNone/>
              <a:defRPr/>
            </a:lvl1pPr>
          </a:lstStyle>
          <a:p>
            <a:r>
              <a:rPr lang="en-US"/>
              <a:t>Click icon to add picture</a:t>
            </a:r>
          </a:p>
        </p:txBody>
      </p:sp>
      <p:sp>
        <p:nvSpPr>
          <p:cNvPr id="5" name="Text Placeholder 4"/>
          <p:cNvSpPr>
            <a:spLocks noGrp="1"/>
          </p:cNvSpPr>
          <p:nvPr>
            <p:ph type="body" sz="quarter" idx="12" hasCustomPrompt="1"/>
          </p:nvPr>
        </p:nvSpPr>
        <p:spPr>
          <a:xfrm>
            <a:off x="271105" y="2084172"/>
            <a:ext cx="5376684" cy="1793110"/>
          </a:xfrm>
          <a:noFill/>
        </p:spPr>
        <p:txBody>
          <a:bodyPr lIns="182880" tIns="146304" rIns="182880" bIns="146304">
            <a:noAutofit/>
          </a:bodyPr>
          <a:lstStyle>
            <a:lvl1pPr marL="0" indent="0">
              <a:spcBef>
                <a:spcPts val="0"/>
              </a:spcBef>
              <a:buNone/>
              <a:defRPr sz="3529" spc="0" baseline="0">
                <a:gradFill>
                  <a:gsLst>
                    <a:gs pos="46903">
                      <a:srgbClr val="FFFFFF"/>
                    </a:gs>
                    <a:gs pos="83000">
                      <a:srgbClr val="FFFFFF"/>
                    </a:gs>
                  </a:gsLst>
                  <a:lin ang="5400000" scaled="1"/>
                </a:gradFill>
                <a:latin typeface="+mj-lt"/>
              </a:defRPr>
            </a:lvl1pPr>
          </a:lstStyle>
          <a:p>
            <a:pPr lvl="0"/>
            <a:r>
              <a:rPr lang="en-US"/>
              <a:t>Speaker Name</a:t>
            </a:r>
          </a:p>
        </p:txBody>
      </p:sp>
      <p:sp>
        <p:nvSpPr>
          <p:cNvPr id="9" name="Title 1"/>
          <p:cNvSpPr>
            <a:spLocks noGrp="1"/>
          </p:cNvSpPr>
          <p:nvPr>
            <p:ph type="title" hasCustomPrompt="1"/>
          </p:nvPr>
        </p:nvSpPr>
        <p:spPr>
          <a:xfrm>
            <a:off x="269303" y="291069"/>
            <a:ext cx="5378485" cy="1793104"/>
          </a:xfrm>
          <a:noFill/>
        </p:spPr>
        <p:txBody>
          <a:bodyPr lIns="146304" tIns="91440" rIns="146304" bIns="91440" anchor="t" anchorCtr="0"/>
          <a:lstStyle>
            <a:lvl1pPr>
              <a:defRPr sz="5882" spc="-98" baseline="0">
                <a:gradFill>
                  <a:gsLst>
                    <a:gs pos="46903">
                      <a:srgbClr val="FFFFFF"/>
                    </a:gs>
                    <a:gs pos="83000">
                      <a:srgbClr val="FFFFFF"/>
                    </a:gs>
                  </a:gsLst>
                  <a:lin ang="5400000" scaled="1"/>
                </a:gradFill>
              </a:defRPr>
            </a:lvl1pPr>
          </a:lstStyle>
          <a:p>
            <a:r>
              <a:rPr lang="en-US"/>
              <a:t>Presentation title</a:t>
            </a:r>
          </a:p>
        </p:txBody>
      </p:sp>
    </p:spTree>
    <p:extLst>
      <p:ext uri="{BB962C8B-B14F-4D97-AF65-F5344CB8AC3E}">
        <p14:creationId xmlns:p14="http://schemas.microsoft.com/office/powerpoint/2010/main" val="7673503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Pull Quote 1">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192000" cy="727700"/>
          </a:xfrm>
        </p:spPr>
        <p:txBody>
          <a:bodyPr/>
          <a:lstStyle>
            <a:lvl1pPr marL="0" indent="0">
              <a:buNone/>
              <a:defRPr/>
            </a:lvl1pPr>
          </a:lstStyle>
          <a:p>
            <a:r>
              <a:rPr lang="en-US"/>
              <a:t>Click icon to add picture</a:t>
            </a:r>
          </a:p>
        </p:txBody>
      </p:sp>
      <p:sp>
        <p:nvSpPr>
          <p:cNvPr id="9" name="Title 1"/>
          <p:cNvSpPr>
            <a:spLocks noGrp="1"/>
          </p:cNvSpPr>
          <p:nvPr>
            <p:ph type="title" hasCustomPrompt="1"/>
          </p:nvPr>
        </p:nvSpPr>
        <p:spPr>
          <a:xfrm>
            <a:off x="269303" y="2084172"/>
            <a:ext cx="5378485" cy="3586208"/>
          </a:xfrm>
          <a:noFill/>
        </p:spPr>
        <p:txBody>
          <a:bodyPr lIns="146304" tIns="91440" rIns="146304" bIns="91440" anchor="t" anchorCtr="0"/>
          <a:lstStyle>
            <a:lvl1pPr>
              <a:defRPr sz="5882" spc="-98" baseline="0">
                <a:gradFill>
                  <a:gsLst>
                    <a:gs pos="46903">
                      <a:schemeClr val="tx1"/>
                    </a:gs>
                    <a:gs pos="83000">
                      <a:schemeClr val="tx1"/>
                    </a:gs>
                  </a:gsLst>
                  <a:lin ang="5400000" scaled="1"/>
                </a:gradFill>
              </a:defRPr>
            </a:lvl1pPr>
          </a:lstStyle>
          <a:p>
            <a:r>
              <a:rPr lang="en-US"/>
              <a:t>Pull quote</a:t>
            </a:r>
          </a:p>
        </p:txBody>
      </p:sp>
    </p:spTree>
    <p:extLst>
      <p:ext uri="{BB962C8B-B14F-4D97-AF65-F5344CB8AC3E}">
        <p14:creationId xmlns:p14="http://schemas.microsoft.com/office/powerpoint/2010/main" val="29357124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Pull Quote 2">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8"/>
          </p:nvPr>
        </p:nvSpPr>
        <p:spPr>
          <a:xfrm>
            <a:off x="0" y="0"/>
            <a:ext cx="12192000" cy="727700"/>
          </a:xfrm>
        </p:spPr>
        <p:txBody>
          <a:bodyPr/>
          <a:lstStyle>
            <a:lvl1pPr marL="0" indent="0">
              <a:buNone/>
              <a:defRPr/>
            </a:lvl1pPr>
          </a:lstStyle>
          <a:p>
            <a:r>
              <a:rPr lang="en-US"/>
              <a:t>Click icon to add picture</a:t>
            </a:r>
          </a:p>
        </p:txBody>
      </p:sp>
      <p:sp>
        <p:nvSpPr>
          <p:cNvPr id="13" name="Text Placeholder 5"/>
          <p:cNvSpPr>
            <a:spLocks noGrp="1"/>
          </p:cNvSpPr>
          <p:nvPr>
            <p:ph type="body" sz="quarter" idx="15" hasCustomPrompt="1"/>
          </p:nvPr>
        </p:nvSpPr>
        <p:spPr>
          <a:xfrm>
            <a:off x="5914482" y="708900"/>
            <a:ext cx="627497" cy="627586"/>
          </a:xfrm>
          <a:solidFill>
            <a:srgbClr val="68217A"/>
          </a:solidFill>
        </p:spPr>
        <p:txBody>
          <a:bodyPr anchor="ctr">
            <a:noAutofit/>
          </a:bodyP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14" name="Text Placeholder 5"/>
          <p:cNvSpPr>
            <a:spLocks noGrp="1"/>
          </p:cNvSpPr>
          <p:nvPr>
            <p:ph type="body" sz="quarter" idx="16" hasCustomPrompt="1"/>
          </p:nvPr>
        </p:nvSpPr>
        <p:spPr>
          <a:xfrm>
            <a:off x="9233488" y="891888"/>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15" name="Text Placeholder 5"/>
          <p:cNvSpPr>
            <a:spLocks noGrp="1"/>
          </p:cNvSpPr>
          <p:nvPr>
            <p:ph type="body" sz="quarter" idx="17" hasCustomPrompt="1"/>
          </p:nvPr>
        </p:nvSpPr>
        <p:spPr>
          <a:xfrm>
            <a:off x="9233488" y="3743932"/>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17" name="Title 16"/>
          <p:cNvSpPr>
            <a:spLocks noGrp="1"/>
          </p:cNvSpPr>
          <p:nvPr>
            <p:ph type="title"/>
          </p:nvPr>
        </p:nvSpPr>
        <p:spPr>
          <a:xfrm>
            <a:off x="4307819" y="3557465"/>
            <a:ext cx="2234160" cy="2228097"/>
          </a:xfrm>
          <a:solidFill>
            <a:srgbClr val="68217A"/>
          </a:solidFill>
        </p:spPr>
        <p:txBody>
          <a:bodyPr lIns="182880" tIns="146304" rIns="182880" bIns="146304"/>
          <a:lstStyle>
            <a:lvl1pPr>
              <a:defRPr sz="3137">
                <a:gradFill>
                  <a:gsLst>
                    <a:gs pos="14159">
                      <a:schemeClr val="bg1"/>
                    </a:gs>
                    <a:gs pos="37000">
                      <a:schemeClr val="bg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81649584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13">
                                            <p:bg/>
                                          </p:spTgt>
                                        </p:tgtEl>
                                        <p:attrNameLst>
                                          <p:attrName>style.visibility</p:attrName>
                                        </p:attrNameLst>
                                      </p:cBhvr>
                                      <p:to>
                                        <p:strVal val="visible"/>
                                      </p:to>
                                    </p:set>
                                    <p:anim calcmode="lin" valueType="num">
                                      <p:cBhvr>
                                        <p:cTn id="7" dur="500" fill="hold"/>
                                        <p:tgtEl>
                                          <p:spTgt spid="13">
                                            <p:bg/>
                                          </p:spTgt>
                                        </p:tgtEl>
                                        <p:attrNameLst>
                                          <p:attrName>ppt_w</p:attrName>
                                        </p:attrNameLst>
                                      </p:cBhvr>
                                      <p:tavLst>
                                        <p:tav tm="0">
                                          <p:val>
                                            <p:fltVal val="0"/>
                                          </p:val>
                                        </p:tav>
                                        <p:tav tm="100000">
                                          <p:val>
                                            <p:strVal val="#ppt_w"/>
                                          </p:val>
                                        </p:tav>
                                      </p:tavLst>
                                    </p:anim>
                                    <p:anim calcmode="lin" valueType="num">
                                      <p:cBhvr>
                                        <p:cTn id="8" dur="500" fill="hold"/>
                                        <p:tgtEl>
                                          <p:spTgt spid="13">
                                            <p:bg/>
                                          </p:spTgt>
                                        </p:tgtEl>
                                        <p:attrNameLst>
                                          <p:attrName>ppt_h</p:attrName>
                                        </p:attrNameLst>
                                      </p:cBhvr>
                                      <p:tavLst>
                                        <p:tav tm="0">
                                          <p:val>
                                            <p:fltVal val="0"/>
                                          </p:val>
                                        </p:tav>
                                        <p:tav tm="100000">
                                          <p:val>
                                            <p:strVal val="#ppt_h"/>
                                          </p:val>
                                        </p:tav>
                                      </p:tavLst>
                                    </p:anim>
                                    <p:animEffect transition="in" filter="fade">
                                      <p:cBhvr>
                                        <p:cTn id="9" dur="500"/>
                                        <p:tgtEl>
                                          <p:spTgt spid="13">
                                            <p:bg/>
                                          </p:spTgt>
                                        </p:tgtEl>
                                      </p:cBhvr>
                                    </p:animEffect>
                                    <p:anim calcmode="lin" valueType="num">
                                      <p:cBhvr>
                                        <p:cTn id="10" dur="500" fill="hold"/>
                                        <p:tgtEl>
                                          <p:spTgt spid="13">
                                            <p:bg/>
                                          </p:spTgt>
                                        </p:tgtEl>
                                        <p:attrNameLst>
                                          <p:attrName>ppt_x</p:attrName>
                                        </p:attrNameLst>
                                      </p:cBhvr>
                                      <p:tavLst>
                                        <p:tav tm="0">
                                          <p:val>
                                            <p:fltVal val="0.5"/>
                                          </p:val>
                                        </p:tav>
                                        <p:tav tm="100000">
                                          <p:val>
                                            <p:strVal val="#ppt_x"/>
                                          </p:val>
                                        </p:tav>
                                      </p:tavLst>
                                    </p:anim>
                                    <p:anim calcmode="lin" valueType="num">
                                      <p:cBhvr>
                                        <p:cTn id="11" dur="500" fill="hold"/>
                                        <p:tgtEl>
                                          <p:spTgt spid="13">
                                            <p:bg/>
                                          </p:spTgt>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13">
                                            <p:txEl>
                                              <p:pRg st="0" end="0"/>
                                            </p:txEl>
                                          </p:spTgt>
                                        </p:tgtEl>
                                        <p:attrNameLst>
                                          <p:attrName>style.visibility</p:attrName>
                                        </p:attrNameLst>
                                      </p:cBhvr>
                                      <p:to>
                                        <p:strVal val="visible"/>
                                      </p:to>
                                    </p:set>
                                    <p:anim calcmode="lin" valueType="num">
                                      <p:cBhvr>
                                        <p:cTn id="14" dur="500" fill="hold"/>
                                        <p:tgtEl>
                                          <p:spTgt spid="13">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13">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13">
                                            <p:txEl>
                                              <p:pRg st="0" end="0"/>
                                            </p:txEl>
                                          </p:spTgt>
                                        </p:tgtEl>
                                      </p:cBhvr>
                                    </p:animEffect>
                                    <p:anim calcmode="lin" valueType="num">
                                      <p:cBhvr>
                                        <p:cTn id="17" dur="500" fill="hold"/>
                                        <p:tgtEl>
                                          <p:spTgt spid="13">
                                            <p:txEl>
                                              <p:pRg st="0" end="0"/>
                                            </p:txEl>
                                          </p:spTgt>
                                        </p:tgtEl>
                                        <p:attrNameLst>
                                          <p:attrName>ppt_x</p:attrName>
                                        </p:attrNameLst>
                                      </p:cBhvr>
                                      <p:tavLst>
                                        <p:tav tm="0">
                                          <p:val>
                                            <p:fltVal val="0.5"/>
                                          </p:val>
                                        </p:tav>
                                        <p:tav tm="100000">
                                          <p:val>
                                            <p:strVal val="#ppt_x"/>
                                          </p:val>
                                        </p:tav>
                                      </p:tavLst>
                                    </p:anim>
                                    <p:anim calcmode="lin" valueType="num">
                                      <p:cBhvr>
                                        <p:cTn id="18" dur="500" fill="hold"/>
                                        <p:tgtEl>
                                          <p:spTgt spid="13">
                                            <p:txEl>
                                              <p:pRg st="0" end="0"/>
                                            </p:txEl>
                                          </p:spTgt>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14">
                                            <p:bg/>
                                          </p:spTgt>
                                        </p:tgtEl>
                                        <p:attrNameLst>
                                          <p:attrName>style.visibility</p:attrName>
                                        </p:attrNameLst>
                                      </p:cBhvr>
                                      <p:to>
                                        <p:strVal val="visible"/>
                                      </p:to>
                                    </p:set>
                                    <p:anim calcmode="lin" valueType="num">
                                      <p:cBhvr>
                                        <p:cTn id="21" dur="500" fill="hold"/>
                                        <p:tgtEl>
                                          <p:spTgt spid="14">
                                            <p:bg/>
                                          </p:spTgt>
                                        </p:tgtEl>
                                        <p:attrNameLst>
                                          <p:attrName>ppt_w</p:attrName>
                                        </p:attrNameLst>
                                      </p:cBhvr>
                                      <p:tavLst>
                                        <p:tav tm="0">
                                          <p:val>
                                            <p:fltVal val="0"/>
                                          </p:val>
                                        </p:tav>
                                        <p:tav tm="100000">
                                          <p:val>
                                            <p:strVal val="#ppt_w"/>
                                          </p:val>
                                        </p:tav>
                                      </p:tavLst>
                                    </p:anim>
                                    <p:anim calcmode="lin" valueType="num">
                                      <p:cBhvr>
                                        <p:cTn id="22" dur="500" fill="hold"/>
                                        <p:tgtEl>
                                          <p:spTgt spid="14">
                                            <p:bg/>
                                          </p:spTgt>
                                        </p:tgtEl>
                                        <p:attrNameLst>
                                          <p:attrName>ppt_h</p:attrName>
                                        </p:attrNameLst>
                                      </p:cBhvr>
                                      <p:tavLst>
                                        <p:tav tm="0">
                                          <p:val>
                                            <p:fltVal val="0"/>
                                          </p:val>
                                        </p:tav>
                                        <p:tav tm="100000">
                                          <p:val>
                                            <p:strVal val="#ppt_h"/>
                                          </p:val>
                                        </p:tav>
                                      </p:tavLst>
                                    </p:anim>
                                    <p:animEffect transition="in" filter="fade">
                                      <p:cBhvr>
                                        <p:cTn id="23" dur="500"/>
                                        <p:tgtEl>
                                          <p:spTgt spid="14">
                                            <p:bg/>
                                          </p:spTgt>
                                        </p:tgtEl>
                                      </p:cBhvr>
                                    </p:animEffect>
                                    <p:anim calcmode="lin" valueType="num">
                                      <p:cBhvr>
                                        <p:cTn id="24" dur="500" fill="hold"/>
                                        <p:tgtEl>
                                          <p:spTgt spid="14">
                                            <p:bg/>
                                          </p:spTgt>
                                        </p:tgtEl>
                                        <p:attrNameLst>
                                          <p:attrName>ppt_x</p:attrName>
                                        </p:attrNameLst>
                                      </p:cBhvr>
                                      <p:tavLst>
                                        <p:tav tm="0">
                                          <p:val>
                                            <p:fltVal val="0.5"/>
                                          </p:val>
                                        </p:tav>
                                        <p:tav tm="100000">
                                          <p:val>
                                            <p:strVal val="#ppt_x"/>
                                          </p:val>
                                        </p:tav>
                                      </p:tavLst>
                                    </p:anim>
                                    <p:anim calcmode="lin" valueType="num">
                                      <p:cBhvr>
                                        <p:cTn id="25" dur="500" fill="hold"/>
                                        <p:tgtEl>
                                          <p:spTgt spid="14">
                                            <p:bg/>
                                          </p:spTgt>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0"/>
                                  </p:stCondLst>
                                  <p:childTnLst>
                                    <p:set>
                                      <p:cBhvr>
                                        <p:cTn id="27" dur="1" fill="hold">
                                          <p:stCondLst>
                                            <p:cond delay="0"/>
                                          </p:stCondLst>
                                        </p:cTn>
                                        <p:tgtEl>
                                          <p:spTgt spid="14">
                                            <p:txEl>
                                              <p:pRg st="0" end="0"/>
                                            </p:txEl>
                                          </p:spTgt>
                                        </p:tgtEl>
                                        <p:attrNameLst>
                                          <p:attrName>style.visibility</p:attrName>
                                        </p:attrNameLst>
                                      </p:cBhvr>
                                      <p:to>
                                        <p:strVal val="visible"/>
                                      </p:to>
                                    </p:set>
                                    <p:anim calcmode="lin" valueType="num">
                                      <p:cBhvr>
                                        <p:cTn id="28" dur="500" fill="hold"/>
                                        <p:tgtEl>
                                          <p:spTgt spid="14">
                                            <p:txEl>
                                              <p:pRg st="0" end="0"/>
                                            </p:txEl>
                                          </p:spTgt>
                                        </p:tgtEl>
                                        <p:attrNameLst>
                                          <p:attrName>ppt_w</p:attrName>
                                        </p:attrNameLst>
                                      </p:cBhvr>
                                      <p:tavLst>
                                        <p:tav tm="0">
                                          <p:val>
                                            <p:fltVal val="0"/>
                                          </p:val>
                                        </p:tav>
                                        <p:tav tm="100000">
                                          <p:val>
                                            <p:strVal val="#ppt_w"/>
                                          </p:val>
                                        </p:tav>
                                      </p:tavLst>
                                    </p:anim>
                                    <p:anim calcmode="lin" valueType="num">
                                      <p:cBhvr>
                                        <p:cTn id="29" dur="500" fill="hold"/>
                                        <p:tgtEl>
                                          <p:spTgt spid="14">
                                            <p:txEl>
                                              <p:pRg st="0" end="0"/>
                                            </p:txEl>
                                          </p:spTgt>
                                        </p:tgtEl>
                                        <p:attrNameLst>
                                          <p:attrName>ppt_h</p:attrName>
                                        </p:attrNameLst>
                                      </p:cBhvr>
                                      <p:tavLst>
                                        <p:tav tm="0">
                                          <p:val>
                                            <p:fltVal val="0"/>
                                          </p:val>
                                        </p:tav>
                                        <p:tav tm="100000">
                                          <p:val>
                                            <p:strVal val="#ppt_h"/>
                                          </p:val>
                                        </p:tav>
                                      </p:tavLst>
                                    </p:anim>
                                    <p:animEffect transition="in" filter="fade">
                                      <p:cBhvr>
                                        <p:cTn id="30" dur="500"/>
                                        <p:tgtEl>
                                          <p:spTgt spid="14">
                                            <p:txEl>
                                              <p:pRg st="0" end="0"/>
                                            </p:txEl>
                                          </p:spTgt>
                                        </p:tgtEl>
                                      </p:cBhvr>
                                    </p:animEffect>
                                    <p:anim calcmode="lin" valueType="num">
                                      <p:cBhvr>
                                        <p:cTn id="31" dur="500" fill="hold"/>
                                        <p:tgtEl>
                                          <p:spTgt spid="14">
                                            <p:txEl>
                                              <p:pRg st="0" end="0"/>
                                            </p:txEl>
                                          </p:spTgt>
                                        </p:tgtEl>
                                        <p:attrNameLst>
                                          <p:attrName>ppt_x</p:attrName>
                                        </p:attrNameLst>
                                      </p:cBhvr>
                                      <p:tavLst>
                                        <p:tav tm="0">
                                          <p:val>
                                            <p:fltVal val="0.5"/>
                                          </p:val>
                                        </p:tav>
                                        <p:tav tm="100000">
                                          <p:val>
                                            <p:strVal val="#ppt_x"/>
                                          </p:val>
                                        </p:tav>
                                      </p:tavLst>
                                    </p:anim>
                                    <p:anim calcmode="lin" valueType="num">
                                      <p:cBhvr>
                                        <p:cTn id="32" dur="500" fill="hold"/>
                                        <p:tgtEl>
                                          <p:spTgt spid="14">
                                            <p:txEl>
                                              <p:pRg st="0" end="0"/>
                                            </p:txEl>
                                          </p:spTgt>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0"/>
                                  </p:stCondLst>
                                  <p:childTnLst>
                                    <p:set>
                                      <p:cBhvr>
                                        <p:cTn id="34" dur="1" fill="hold">
                                          <p:stCondLst>
                                            <p:cond delay="0"/>
                                          </p:stCondLst>
                                        </p:cTn>
                                        <p:tgtEl>
                                          <p:spTgt spid="15">
                                            <p:bg/>
                                          </p:spTgt>
                                        </p:tgtEl>
                                        <p:attrNameLst>
                                          <p:attrName>style.visibility</p:attrName>
                                        </p:attrNameLst>
                                      </p:cBhvr>
                                      <p:to>
                                        <p:strVal val="visible"/>
                                      </p:to>
                                    </p:set>
                                    <p:anim calcmode="lin" valueType="num">
                                      <p:cBhvr>
                                        <p:cTn id="35" dur="500" fill="hold"/>
                                        <p:tgtEl>
                                          <p:spTgt spid="15">
                                            <p:bg/>
                                          </p:spTgt>
                                        </p:tgtEl>
                                        <p:attrNameLst>
                                          <p:attrName>ppt_w</p:attrName>
                                        </p:attrNameLst>
                                      </p:cBhvr>
                                      <p:tavLst>
                                        <p:tav tm="0">
                                          <p:val>
                                            <p:fltVal val="0"/>
                                          </p:val>
                                        </p:tav>
                                        <p:tav tm="100000">
                                          <p:val>
                                            <p:strVal val="#ppt_w"/>
                                          </p:val>
                                        </p:tav>
                                      </p:tavLst>
                                    </p:anim>
                                    <p:anim calcmode="lin" valueType="num">
                                      <p:cBhvr>
                                        <p:cTn id="36" dur="500" fill="hold"/>
                                        <p:tgtEl>
                                          <p:spTgt spid="15">
                                            <p:bg/>
                                          </p:spTgt>
                                        </p:tgtEl>
                                        <p:attrNameLst>
                                          <p:attrName>ppt_h</p:attrName>
                                        </p:attrNameLst>
                                      </p:cBhvr>
                                      <p:tavLst>
                                        <p:tav tm="0">
                                          <p:val>
                                            <p:fltVal val="0"/>
                                          </p:val>
                                        </p:tav>
                                        <p:tav tm="100000">
                                          <p:val>
                                            <p:strVal val="#ppt_h"/>
                                          </p:val>
                                        </p:tav>
                                      </p:tavLst>
                                    </p:anim>
                                    <p:animEffect transition="in" filter="fade">
                                      <p:cBhvr>
                                        <p:cTn id="37" dur="500"/>
                                        <p:tgtEl>
                                          <p:spTgt spid="15">
                                            <p:bg/>
                                          </p:spTgt>
                                        </p:tgtEl>
                                      </p:cBhvr>
                                    </p:animEffect>
                                    <p:anim calcmode="lin" valueType="num">
                                      <p:cBhvr>
                                        <p:cTn id="38" dur="500" fill="hold"/>
                                        <p:tgtEl>
                                          <p:spTgt spid="15">
                                            <p:bg/>
                                          </p:spTgt>
                                        </p:tgtEl>
                                        <p:attrNameLst>
                                          <p:attrName>ppt_x</p:attrName>
                                        </p:attrNameLst>
                                      </p:cBhvr>
                                      <p:tavLst>
                                        <p:tav tm="0">
                                          <p:val>
                                            <p:fltVal val="0.5"/>
                                          </p:val>
                                        </p:tav>
                                        <p:tav tm="100000">
                                          <p:val>
                                            <p:strVal val="#ppt_x"/>
                                          </p:val>
                                        </p:tav>
                                      </p:tavLst>
                                    </p:anim>
                                    <p:anim calcmode="lin" valueType="num">
                                      <p:cBhvr>
                                        <p:cTn id="39" dur="500" fill="hold"/>
                                        <p:tgtEl>
                                          <p:spTgt spid="15">
                                            <p:bg/>
                                          </p:spTgt>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0"/>
                                  </p:stCondLst>
                                  <p:childTnLst>
                                    <p:set>
                                      <p:cBhvr>
                                        <p:cTn id="41" dur="1" fill="hold">
                                          <p:stCondLst>
                                            <p:cond delay="0"/>
                                          </p:stCondLst>
                                        </p:cTn>
                                        <p:tgtEl>
                                          <p:spTgt spid="15">
                                            <p:txEl>
                                              <p:pRg st="0" end="0"/>
                                            </p:txEl>
                                          </p:spTgt>
                                        </p:tgtEl>
                                        <p:attrNameLst>
                                          <p:attrName>style.visibility</p:attrName>
                                        </p:attrNameLst>
                                      </p:cBhvr>
                                      <p:to>
                                        <p:strVal val="visible"/>
                                      </p:to>
                                    </p:set>
                                    <p:anim calcmode="lin" valueType="num">
                                      <p:cBhvr>
                                        <p:cTn id="42" dur="500" fill="hold"/>
                                        <p:tgtEl>
                                          <p:spTgt spid="15">
                                            <p:txEl>
                                              <p:pRg st="0" end="0"/>
                                            </p:txEl>
                                          </p:spTgt>
                                        </p:tgtEl>
                                        <p:attrNameLst>
                                          <p:attrName>ppt_w</p:attrName>
                                        </p:attrNameLst>
                                      </p:cBhvr>
                                      <p:tavLst>
                                        <p:tav tm="0">
                                          <p:val>
                                            <p:fltVal val="0"/>
                                          </p:val>
                                        </p:tav>
                                        <p:tav tm="100000">
                                          <p:val>
                                            <p:strVal val="#ppt_w"/>
                                          </p:val>
                                        </p:tav>
                                      </p:tavLst>
                                    </p:anim>
                                    <p:anim calcmode="lin" valueType="num">
                                      <p:cBhvr>
                                        <p:cTn id="43" dur="500" fill="hold"/>
                                        <p:tgtEl>
                                          <p:spTgt spid="15">
                                            <p:txEl>
                                              <p:pRg st="0" end="0"/>
                                            </p:txEl>
                                          </p:spTgt>
                                        </p:tgtEl>
                                        <p:attrNameLst>
                                          <p:attrName>ppt_h</p:attrName>
                                        </p:attrNameLst>
                                      </p:cBhvr>
                                      <p:tavLst>
                                        <p:tav tm="0">
                                          <p:val>
                                            <p:fltVal val="0"/>
                                          </p:val>
                                        </p:tav>
                                        <p:tav tm="100000">
                                          <p:val>
                                            <p:strVal val="#ppt_h"/>
                                          </p:val>
                                        </p:tav>
                                      </p:tavLst>
                                    </p:anim>
                                    <p:animEffect transition="in" filter="fade">
                                      <p:cBhvr>
                                        <p:cTn id="44" dur="500"/>
                                        <p:tgtEl>
                                          <p:spTgt spid="15">
                                            <p:txEl>
                                              <p:pRg st="0" end="0"/>
                                            </p:txEl>
                                          </p:spTgt>
                                        </p:tgtEl>
                                      </p:cBhvr>
                                    </p:animEffect>
                                    <p:anim calcmode="lin" valueType="num">
                                      <p:cBhvr>
                                        <p:cTn id="45" dur="500" fill="hold"/>
                                        <p:tgtEl>
                                          <p:spTgt spid="15">
                                            <p:txEl>
                                              <p:pRg st="0" end="0"/>
                                            </p:txEl>
                                          </p:spTgt>
                                        </p:tgtEl>
                                        <p:attrNameLst>
                                          <p:attrName>ppt_x</p:attrName>
                                        </p:attrNameLst>
                                      </p:cBhvr>
                                      <p:tavLst>
                                        <p:tav tm="0">
                                          <p:val>
                                            <p:fltVal val="0.5"/>
                                          </p:val>
                                        </p:tav>
                                        <p:tav tm="100000">
                                          <p:val>
                                            <p:strVal val="#ppt_x"/>
                                          </p:val>
                                        </p:tav>
                                      </p:tavLst>
                                    </p:anim>
                                    <p:anim calcmode="lin" valueType="num">
                                      <p:cBhvr>
                                        <p:cTn id="46" dur="500" fill="hold"/>
                                        <p:tgtEl>
                                          <p:spTgt spid="15">
                                            <p:txEl>
                                              <p:pRg st="0" end="0"/>
                                            </p:txEl>
                                          </p:spTgt>
                                        </p:tgtEl>
                                        <p:attrNameLst>
                                          <p:attrName>ppt_y</p:attrName>
                                        </p:attrNameLst>
                                      </p:cBhvr>
                                      <p:tavLst>
                                        <p:tav tm="0">
                                          <p:val>
                                            <p:fltVal val="0.5"/>
                                          </p:val>
                                        </p:tav>
                                        <p:tav tm="100000">
                                          <p:val>
                                            <p:strVal val="#ppt_y"/>
                                          </p:val>
                                        </p:tav>
                                      </p:tavLst>
                                    </p:anim>
                                  </p:childTnLst>
                                </p:cTn>
                              </p:par>
                              <p:par>
                                <p:cTn id="47" presetID="53" presetClass="entr" presetSubtype="528"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p:cTn id="49" dur="500" fill="hold"/>
                                        <p:tgtEl>
                                          <p:spTgt spid="17"/>
                                        </p:tgtEl>
                                        <p:attrNameLst>
                                          <p:attrName>ppt_w</p:attrName>
                                        </p:attrNameLst>
                                      </p:cBhvr>
                                      <p:tavLst>
                                        <p:tav tm="0">
                                          <p:val>
                                            <p:fltVal val="0"/>
                                          </p:val>
                                        </p:tav>
                                        <p:tav tm="100000">
                                          <p:val>
                                            <p:strVal val="#ppt_w"/>
                                          </p:val>
                                        </p:tav>
                                      </p:tavLst>
                                    </p:anim>
                                    <p:anim calcmode="lin" valueType="num">
                                      <p:cBhvr>
                                        <p:cTn id="50" dur="500" fill="hold"/>
                                        <p:tgtEl>
                                          <p:spTgt spid="17"/>
                                        </p:tgtEl>
                                        <p:attrNameLst>
                                          <p:attrName>ppt_h</p:attrName>
                                        </p:attrNameLst>
                                      </p:cBhvr>
                                      <p:tavLst>
                                        <p:tav tm="0">
                                          <p:val>
                                            <p:fltVal val="0"/>
                                          </p:val>
                                        </p:tav>
                                        <p:tav tm="100000">
                                          <p:val>
                                            <p:strVal val="#ppt_h"/>
                                          </p:val>
                                        </p:tav>
                                      </p:tavLst>
                                    </p:anim>
                                    <p:animEffect transition="in" filter="fade">
                                      <p:cBhvr>
                                        <p:cTn id="51" dur="500"/>
                                        <p:tgtEl>
                                          <p:spTgt spid="17"/>
                                        </p:tgtEl>
                                      </p:cBhvr>
                                    </p:animEffect>
                                    <p:anim calcmode="lin" valueType="num">
                                      <p:cBhvr>
                                        <p:cTn id="52" dur="500" fill="hold"/>
                                        <p:tgtEl>
                                          <p:spTgt spid="17"/>
                                        </p:tgtEl>
                                        <p:attrNameLst>
                                          <p:attrName>ppt_x</p:attrName>
                                        </p:attrNameLst>
                                      </p:cBhvr>
                                      <p:tavLst>
                                        <p:tav tm="0">
                                          <p:val>
                                            <p:fltVal val="0.5"/>
                                          </p:val>
                                        </p:tav>
                                        <p:tav tm="100000">
                                          <p:val>
                                            <p:strVal val="#ppt_x"/>
                                          </p:val>
                                        </p:tav>
                                      </p:tavLst>
                                    </p:anim>
                                    <p:anim calcmode="lin" valueType="num">
                                      <p:cBhvr>
                                        <p:cTn id="53" dur="500" fill="hold"/>
                                        <p:tgtEl>
                                          <p:spTgt spid="17"/>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animBg="1">
        <p:tmplLst>
          <p:tmpl>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Lst>
      </p:bldP>
      <p:bldP spid="14" grpId="0" build="p" animBg="1">
        <p:tmplLst>
          <p:tmpl>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Lst>
      </p:bldP>
      <p:bldP spid="15" grpId="0" build="p" animBg="1">
        <p:tmplLst>
          <p:tmpl>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Lst>
      </p:bldP>
      <p:bldP spid="17" grpId="0" animBg="1"/>
    </p:bldLst>
  </p:timing>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39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3877276"/>
            <a:ext cx="5378549" cy="401841"/>
          </a:xfrm>
        </p:spPr>
        <p:txBody>
          <a:bodyPr/>
          <a:lstStyle>
            <a:lvl1pPr marL="0" indent="0">
              <a:buNone/>
              <a:defRPr sz="1568">
                <a:gradFill>
                  <a:gsLst>
                    <a:gs pos="1250">
                      <a:schemeClr val="tx1"/>
                    </a:gs>
                    <a:gs pos="100000">
                      <a:schemeClr val="tx1"/>
                    </a:gs>
                  </a:gsLst>
                  <a:lin ang="5400000" scaled="0"/>
                </a:gradFill>
                <a:latin typeface="+mn-lt"/>
              </a:defRPr>
            </a:lvl1pPr>
            <a:lvl2pPr>
              <a:defRPr sz="1568"/>
            </a:lvl2pPr>
            <a:lvl3pPr>
              <a:defRPr sz="1568"/>
            </a:lvl3pPr>
            <a:lvl4pPr>
              <a:defRPr sz="1568"/>
            </a:lvl4pPr>
            <a:lvl5pPr marL="1008435" indent="0">
              <a:buNone/>
              <a:defRPr sz="1568"/>
            </a:lvl5pPr>
          </a:lstStyle>
          <a:p>
            <a:pPr lvl="0"/>
            <a:r>
              <a:rPr lang="en-US"/>
              <a:t>Click to edit Master text styles</a:t>
            </a:r>
          </a:p>
        </p:txBody>
      </p:sp>
    </p:spTree>
    <p:extLst>
      <p:ext uri="{BB962C8B-B14F-4D97-AF65-F5344CB8AC3E}">
        <p14:creationId xmlns:p14="http://schemas.microsoft.com/office/powerpoint/2010/main" val="125881138"/>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and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3877277"/>
            <a:ext cx="5378549" cy="398335"/>
          </a:xfrm>
        </p:spPr>
        <p:txBody>
          <a:bodyPr/>
          <a:lstStyle>
            <a:lvl1pPr marL="0" indent="0">
              <a:buNone/>
              <a:defRPr sz="1568">
                <a:gradFill>
                  <a:gsLst>
                    <a:gs pos="92035">
                      <a:schemeClr val="tx1"/>
                    </a:gs>
                    <a:gs pos="84000">
                      <a:schemeClr val="tx1"/>
                    </a:gs>
                  </a:gsLst>
                  <a:lin ang="5400000" scaled="0"/>
                </a:gradFill>
                <a:latin typeface="+mn-lt"/>
              </a:defRPr>
            </a:lvl1pPr>
            <a:lvl2pPr>
              <a:defRPr sz="1568">
                <a:gradFill>
                  <a:gsLst>
                    <a:gs pos="94030">
                      <a:srgbClr val="FFFFFF"/>
                    </a:gs>
                    <a:gs pos="68000">
                      <a:srgbClr val="FFFFFF"/>
                    </a:gs>
                  </a:gsLst>
                  <a:lin ang="5400000" scaled="0"/>
                </a:gradFill>
              </a:defRPr>
            </a:lvl2pPr>
            <a:lvl3pPr>
              <a:defRPr sz="1568">
                <a:gradFill>
                  <a:gsLst>
                    <a:gs pos="94030">
                      <a:srgbClr val="FFFFFF"/>
                    </a:gs>
                    <a:gs pos="68000">
                      <a:srgbClr val="FFFFFF"/>
                    </a:gs>
                  </a:gsLst>
                  <a:lin ang="5400000" scaled="0"/>
                </a:gradFill>
              </a:defRPr>
            </a:lvl3pPr>
            <a:lvl4pPr>
              <a:defRPr sz="1568">
                <a:gradFill>
                  <a:gsLst>
                    <a:gs pos="94030">
                      <a:srgbClr val="FFFFFF"/>
                    </a:gs>
                    <a:gs pos="68000">
                      <a:srgbClr val="FFFFFF"/>
                    </a:gs>
                  </a:gsLst>
                  <a:lin ang="5400000" scaled="0"/>
                </a:gradFill>
              </a:defRPr>
            </a:lvl4pPr>
            <a:lvl5pPr>
              <a:defRPr sz="1568">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2581780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nd Content Purple">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3877276"/>
            <a:ext cx="5378549" cy="401841"/>
          </a:xfrm>
        </p:spPr>
        <p:txBody>
          <a:bodyPr/>
          <a:lstStyle>
            <a:lvl1pPr marL="0" indent="0">
              <a:buNone/>
              <a:defRPr sz="1568">
                <a:gradFill>
                  <a:gsLst>
                    <a:gs pos="94690">
                      <a:schemeClr val="tx1"/>
                    </a:gs>
                    <a:gs pos="86000">
                      <a:schemeClr val="tx1"/>
                    </a:gs>
                  </a:gsLst>
                  <a:lin ang="5400000" scaled="0"/>
                </a:gradFill>
                <a:latin typeface="+mn-lt"/>
              </a:defRPr>
            </a:lvl1pPr>
            <a:lvl2pPr>
              <a:defRPr sz="1568">
                <a:gradFill>
                  <a:gsLst>
                    <a:gs pos="94030">
                      <a:srgbClr val="FFFFFF"/>
                    </a:gs>
                    <a:gs pos="68000">
                      <a:srgbClr val="FFFFFF"/>
                    </a:gs>
                  </a:gsLst>
                  <a:lin ang="5400000" scaled="0"/>
                </a:gradFill>
              </a:defRPr>
            </a:lvl2pPr>
            <a:lvl3pPr>
              <a:defRPr sz="1568">
                <a:gradFill>
                  <a:gsLst>
                    <a:gs pos="94030">
                      <a:srgbClr val="FFFFFF"/>
                    </a:gs>
                    <a:gs pos="68000">
                      <a:srgbClr val="FFFFFF"/>
                    </a:gs>
                  </a:gsLst>
                  <a:lin ang="5400000" scaled="0"/>
                </a:gradFill>
              </a:defRPr>
            </a:lvl3pPr>
            <a:lvl4pPr>
              <a:defRPr sz="1568">
                <a:gradFill>
                  <a:gsLst>
                    <a:gs pos="94030">
                      <a:srgbClr val="FFFFFF"/>
                    </a:gs>
                    <a:gs pos="68000">
                      <a:srgbClr val="FFFFFF"/>
                    </a:gs>
                  </a:gsLst>
                  <a:lin ang="5400000" scaled="0"/>
                </a:gradFill>
              </a:defRPr>
            </a:lvl4pPr>
            <a:lvl5pPr>
              <a:defRPr sz="1568">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388664327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56637">
                      <a:schemeClr val="tx1"/>
                    </a:gs>
                    <a:gs pos="33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877465016"/>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26F9EC6-4ECE-4ACE-8B04-E94D1D363812}"/>
              </a:ext>
            </a:extLst>
          </p:cNvPr>
          <p:cNvSpPr>
            <a:spLocks noGrp="1"/>
          </p:cNvSpPr>
          <p:nvPr>
            <p:ph type="dt" sz="half" idx="10"/>
          </p:nvPr>
        </p:nvSpPr>
        <p:spPr/>
        <p:txBody>
          <a:bodyPr/>
          <a:lstStyle/>
          <a:p>
            <a:fld id="{86E5768C-F6BB-4624-8EA1-0937C7EFFB7D}" type="datetimeFigureOut">
              <a:rPr lang="en-US" smtClean="0"/>
              <a:t>5/30/2019</a:t>
            </a:fld>
            <a:endParaRPr lang="en-US"/>
          </a:p>
        </p:txBody>
      </p:sp>
      <p:sp>
        <p:nvSpPr>
          <p:cNvPr id="3" name="Footer Placeholder 2">
            <a:extLst>
              <a:ext uri="{FF2B5EF4-FFF2-40B4-BE49-F238E27FC236}">
                <a16:creationId xmlns:a16="http://schemas.microsoft.com/office/drawing/2014/main" id="{07C901FC-9378-4552-B6FE-6612121DBEB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8997E2C-C76D-44E0-9F78-A7311837B3ED}"/>
              </a:ext>
            </a:extLst>
          </p:cNvPr>
          <p:cNvSpPr>
            <a:spLocks noGrp="1"/>
          </p:cNvSpPr>
          <p:nvPr>
            <p:ph type="sldNum" sz="quarter" idx="12"/>
          </p:nvPr>
        </p:nvSpPr>
        <p:spPr/>
        <p:txBody>
          <a:bodyPr/>
          <a:lstStyle/>
          <a:p>
            <a:fld id="{FB304393-4076-4009-945A-FDBFDD7A259A}" type="slidenum">
              <a:rPr lang="en-US" smtClean="0"/>
              <a:t>‹#›</a:t>
            </a:fld>
            <a:endParaRPr lang="en-US"/>
          </a:p>
        </p:txBody>
      </p:sp>
    </p:spTree>
    <p:extLst>
      <p:ext uri="{BB962C8B-B14F-4D97-AF65-F5344CB8AC3E}">
        <p14:creationId xmlns:p14="http://schemas.microsoft.com/office/powerpoint/2010/main" val="2839078981"/>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and Content 2 Gray">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99115">
                      <a:schemeClr val="tx1"/>
                    </a:gs>
                    <a:gs pos="87611">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2546469"/>
            <a:ext cx="7171399" cy="506972"/>
          </a:xfrm>
        </p:spPr>
        <p:txBody>
          <a:bodyPr/>
          <a:lstStyle>
            <a:lvl1pPr marL="0" indent="0">
              <a:buNone/>
              <a:defRPr sz="2353">
                <a:gradFill>
                  <a:gsLst>
                    <a:gs pos="14159">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29668139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and Content 2 Orange">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85821">
                      <a:schemeClr val="tx1"/>
                    </a:gs>
                    <a:gs pos="61194">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2546469"/>
            <a:ext cx="7171399" cy="506972"/>
          </a:xfrm>
        </p:spPr>
        <p:txBody>
          <a:bodyPr/>
          <a:lstStyle>
            <a:lvl1pPr marL="0" indent="0">
              <a:buNone/>
              <a:defRPr sz="2353">
                <a:gradFill>
                  <a:gsLst>
                    <a:gs pos="54867">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345900869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lstStyle>
            <a:lvl1pPr>
              <a:defRPr sz="5686">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1663938"/>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00314524"/>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Photo &amp; Content Only">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0" y="0"/>
            <a:ext cx="5884345" cy="727700"/>
          </a:xfrm>
        </p:spPr>
        <p:txBody>
          <a:bodyPr/>
          <a:lstStyle>
            <a:lvl1pPr marL="0" indent="0">
              <a:buNone/>
              <a:defRPr/>
            </a:lvl1pPr>
          </a:lstStyle>
          <a:p>
            <a:r>
              <a:rPr lang="en-US"/>
              <a:t>Click icon to add picture</a:t>
            </a:r>
          </a:p>
        </p:txBody>
      </p:sp>
      <p:sp>
        <p:nvSpPr>
          <p:cNvPr id="6" name="Content Placeholder 5"/>
          <p:cNvSpPr>
            <a:spLocks noGrp="1"/>
          </p:cNvSpPr>
          <p:nvPr>
            <p:ph sz="quarter" idx="10"/>
          </p:nvPr>
        </p:nvSpPr>
        <p:spPr>
          <a:xfrm>
            <a:off x="5647788" y="1187621"/>
            <a:ext cx="6274974" cy="588449"/>
          </a:xfrm>
        </p:spPr>
        <p:txBody>
          <a:bodyPr/>
          <a:lstStyle>
            <a:lvl1pPr marL="0" indent="0">
              <a:buNone/>
              <a:defRPr sz="2941"/>
            </a:lvl1pPr>
          </a:lstStyle>
          <a:p>
            <a:pPr lvl="0"/>
            <a:r>
              <a:rPr lang="en-US"/>
              <a:t>Click to edit Master text styles</a:t>
            </a:r>
          </a:p>
        </p:txBody>
      </p:sp>
    </p:spTree>
    <p:extLst>
      <p:ext uri="{BB962C8B-B14F-4D97-AF65-F5344CB8AC3E}">
        <p14:creationId xmlns:p14="http://schemas.microsoft.com/office/powerpoint/2010/main" val="1354491571"/>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58079996"/>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mall Title &amp; Conten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p>
        </p:txBody>
      </p:sp>
      <p:sp>
        <p:nvSpPr>
          <p:cNvPr id="4" name="Content Placeholder 3"/>
          <p:cNvSpPr>
            <a:spLocks noGrp="1"/>
          </p:cNvSpPr>
          <p:nvPr>
            <p:ph sz="quarter" idx="10"/>
          </p:nvPr>
        </p:nvSpPr>
        <p:spPr>
          <a:xfrm>
            <a:off x="269239" y="1663914"/>
            <a:ext cx="8964248" cy="669927"/>
          </a:xfrm>
        </p:spPr>
        <p:txBody>
          <a:bodyPr/>
          <a:lstStyle>
            <a:lvl1pPr marL="0" indent="0">
              <a:buNone/>
              <a:defRPr sz="3529"/>
            </a:lvl1pPr>
            <a:lvl2pPr>
              <a:defRPr sz="3529"/>
            </a:lvl2pPr>
            <a:lvl3pPr>
              <a:defRPr sz="3529"/>
            </a:lvl3pPr>
            <a:lvl4pPr>
              <a:defRPr sz="3529"/>
            </a:lvl4pPr>
            <a:lvl5pPr>
              <a:defRPr sz="3529"/>
            </a:lvl5pPr>
          </a:lstStyle>
          <a:p>
            <a:pPr lvl="0"/>
            <a:r>
              <a:rPr lang="en-US"/>
              <a:t>Click to edit Master text styles</a:t>
            </a:r>
          </a:p>
        </p:txBody>
      </p:sp>
    </p:spTree>
    <p:extLst>
      <p:ext uri="{BB962C8B-B14F-4D97-AF65-F5344CB8AC3E}">
        <p14:creationId xmlns:p14="http://schemas.microsoft.com/office/powerpoint/2010/main" val="4255607720"/>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and Content box">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9"/>
            </a:lvl1pPr>
          </a:lstStyle>
          <a:p>
            <a:r>
              <a:rPr lang="en-US"/>
              <a:t>Click to edit Master title style</a:t>
            </a:r>
          </a:p>
        </p:txBody>
      </p:sp>
      <p:sp>
        <p:nvSpPr>
          <p:cNvPr id="4" name="Content Placeholder 3"/>
          <p:cNvSpPr>
            <a:spLocks noGrp="1"/>
          </p:cNvSpPr>
          <p:nvPr>
            <p:ph sz="quarter" idx="10"/>
          </p:nvPr>
        </p:nvSpPr>
        <p:spPr>
          <a:xfrm>
            <a:off x="269239" y="1663938"/>
            <a:ext cx="3585699" cy="425495"/>
          </a:xfrm>
        </p:spPr>
        <p:txBody>
          <a:bodyPr/>
          <a:lstStyle>
            <a:lvl1pPr marL="0" indent="0">
              <a:buNone/>
              <a:defRPr sz="1765">
                <a:latin typeface="+mn-lt"/>
              </a:defRPr>
            </a:lvl1pPr>
            <a:lvl2pPr>
              <a:defRPr sz="1765"/>
            </a:lvl2pPr>
            <a:lvl3pPr>
              <a:defRPr sz="1765"/>
            </a:lvl3pPr>
            <a:lvl4pPr>
              <a:defRPr sz="1765"/>
            </a:lvl4pPr>
            <a:lvl5pPr>
              <a:defRPr sz="1765"/>
            </a:lvl5pPr>
          </a:lstStyle>
          <a:p>
            <a:pPr lvl="0"/>
            <a:r>
              <a:rPr lang="en-US"/>
              <a:t>Click to edit Master text styles</a:t>
            </a:r>
          </a:p>
        </p:txBody>
      </p:sp>
    </p:spTree>
    <p:extLst>
      <p:ext uri="{BB962C8B-B14F-4D97-AF65-F5344CB8AC3E}">
        <p14:creationId xmlns:p14="http://schemas.microsoft.com/office/powerpoint/2010/main" val="990861148"/>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amp; photo">
    <p:bg bwMode="ltGray">
      <p:bgRef idx="1001">
        <a:schemeClr val="bg1"/>
      </p:bgRef>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0"/>
            <a:ext cx="12192000" cy="727700"/>
          </a:xfrm>
        </p:spPr>
        <p:txBody>
          <a:bodyPr/>
          <a:lstStyle/>
          <a:p>
            <a:r>
              <a:rPr lang="en-US"/>
              <a:t>Click icon to add picture</a:t>
            </a:r>
          </a:p>
        </p:txBody>
      </p:sp>
      <p:sp>
        <p:nvSpPr>
          <p:cNvPr id="2" name="Title 1"/>
          <p:cNvSpPr>
            <a:spLocks noGrp="1"/>
          </p:cNvSpPr>
          <p:nvPr>
            <p:ph type="title"/>
          </p:nvPr>
        </p:nvSpPr>
        <p:spPr/>
        <p:txBody>
          <a:bodyPr/>
          <a:lstStyle>
            <a:lvl1pPr>
              <a:defRPr sz="4705">
                <a:gradFill>
                  <a:gsLst>
                    <a:gs pos="69027">
                      <a:schemeClr val="tx1"/>
                    </a:gs>
                    <a:gs pos="22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585963559"/>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mp; 4 Categories">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5840" cy="737413"/>
          </a:xfrm>
        </p:spPr>
        <p:txBody>
          <a:bodyPr/>
          <a:lstStyle>
            <a:lvl1pPr>
              <a:defRPr sz="3529"/>
            </a:lvl1pPr>
          </a:lstStyle>
          <a:p>
            <a:r>
              <a:rPr lang="en-US"/>
              <a:t>Click to edit Master title style</a:t>
            </a:r>
          </a:p>
        </p:txBody>
      </p:sp>
      <p:sp>
        <p:nvSpPr>
          <p:cNvPr id="4" name="Content Placeholder 3"/>
          <p:cNvSpPr>
            <a:spLocks noGrp="1"/>
          </p:cNvSpPr>
          <p:nvPr>
            <p:ph sz="quarter" idx="10"/>
          </p:nvPr>
        </p:nvSpPr>
        <p:spPr>
          <a:xfrm>
            <a:off x="269239" y="2980725"/>
            <a:ext cx="11653523" cy="506972"/>
          </a:xfrm>
        </p:spPr>
        <p:txBody>
          <a:bodyPr/>
          <a:lstStyle>
            <a:lvl1pPr marL="0" indent="0">
              <a:buNone/>
              <a:defRPr sz="2353"/>
            </a:lvl1pPr>
          </a:lstStyle>
          <a:p>
            <a:pPr lvl="0"/>
            <a:r>
              <a:rPr lang="en-US"/>
              <a:t>Click to edit Master text styles</a:t>
            </a:r>
          </a:p>
        </p:txBody>
      </p:sp>
      <p:sp>
        <p:nvSpPr>
          <p:cNvPr id="6" name="Content Placeholder 5"/>
          <p:cNvSpPr>
            <a:spLocks noGrp="1"/>
          </p:cNvSpPr>
          <p:nvPr>
            <p:ph sz="quarter" idx="11"/>
          </p:nvPr>
        </p:nvSpPr>
        <p:spPr>
          <a:xfrm>
            <a:off x="269239"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7" name="Content Placeholder 5"/>
          <p:cNvSpPr>
            <a:spLocks noGrp="1"/>
          </p:cNvSpPr>
          <p:nvPr>
            <p:ph sz="quarter" idx="12"/>
          </p:nvPr>
        </p:nvSpPr>
        <p:spPr>
          <a:xfrm>
            <a:off x="3256442"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8" name="Content Placeholder 5"/>
          <p:cNvSpPr>
            <a:spLocks noGrp="1"/>
          </p:cNvSpPr>
          <p:nvPr>
            <p:ph sz="quarter" idx="13"/>
          </p:nvPr>
        </p:nvSpPr>
        <p:spPr>
          <a:xfrm>
            <a:off x="6243644"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9" name="Content Placeholder 5"/>
          <p:cNvSpPr>
            <a:spLocks noGrp="1"/>
          </p:cNvSpPr>
          <p:nvPr>
            <p:ph sz="quarter" idx="14"/>
          </p:nvPr>
        </p:nvSpPr>
        <p:spPr>
          <a:xfrm>
            <a:off x="9230848"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2058989647"/>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mp; Dark Content Box">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9"/>
            </a:lvl1pPr>
          </a:lstStyle>
          <a:p>
            <a:r>
              <a:rPr lang="en-US"/>
              <a:t>Click to edit Master title style</a:t>
            </a:r>
          </a:p>
        </p:txBody>
      </p:sp>
      <p:sp>
        <p:nvSpPr>
          <p:cNvPr id="4" name="Content Placeholder 3"/>
          <p:cNvSpPr>
            <a:spLocks noGrp="1"/>
          </p:cNvSpPr>
          <p:nvPr>
            <p:ph sz="quarter" idx="10"/>
          </p:nvPr>
        </p:nvSpPr>
        <p:spPr>
          <a:xfrm>
            <a:off x="269239" y="1663913"/>
            <a:ext cx="5378549" cy="4903020"/>
          </a:xfrm>
          <a:solidFill>
            <a:schemeClr val="accent1">
              <a:alpha val="90000"/>
            </a:schemeClr>
          </a:solidFill>
        </p:spPr>
        <p:txBody>
          <a:bodyPr lIns="182880" tIns="146304" rIns="182880" bIns="146304">
            <a:noAutofit/>
          </a:bodyPr>
          <a:lstStyle>
            <a:lvl1pPr marL="0" indent="0">
              <a:buNone/>
              <a:defRPr sz="2353">
                <a:gradFill>
                  <a:gsLst>
                    <a:gs pos="10619">
                      <a:schemeClr val="bg1"/>
                    </a:gs>
                    <a:gs pos="33000">
                      <a:schemeClr val="bg1"/>
                    </a:gs>
                  </a:gsLst>
                  <a:lin ang="5400000" scaled="0"/>
                </a:gradFill>
              </a:defRPr>
            </a:lvl1pPr>
            <a:lvl2pPr>
              <a:defRPr sz="1961"/>
            </a:lvl2pPr>
            <a:lvl3pPr>
              <a:defRPr sz="1961"/>
            </a:lvl3pPr>
            <a:lvl4pPr>
              <a:defRPr sz="1765"/>
            </a:lvl4pPr>
            <a:lvl5pPr>
              <a:defRPr sz="1765"/>
            </a:lvl5pPr>
          </a:lstStyle>
          <a:p>
            <a:pPr lvl="0"/>
            <a:r>
              <a:rPr lang="en-US"/>
              <a:t>Click to edit Master text styles</a:t>
            </a:r>
          </a:p>
        </p:txBody>
      </p:sp>
    </p:spTree>
    <p:extLst>
      <p:ext uri="{BB962C8B-B14F-4D97-AF65-F5344CB8AC3E}">
        <p14:creationId xmlns:p14="http://schemas.microsoft.com/office/powerpoint/2010/main" val="3488886690"/>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A3CC6C-95BA-4D5A-AB51-BABAC31D336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3FCA74E-38FD-4846-BBCF-2BD4942EC59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7739DFE-8274-46D2-BC2E-3DA5B902815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E39075A-467B-4EA9-9DED-AB952F067731}"/>
              </a:ext>
            </a:extLst>
          </p:cNvPr>
          <p:cNvSpPr>
            <a:spLocks noGrp="1"/>
          </p:cNvSpPr>
          <p:nvPr>
            <p:ph type="dt" sz="half" idx="10"/>
          </p:nvPr>
        </p:nvSpPr>
        <p:spPr/>
        <p:txBody>
          <a:bodyPr/>
          <a:lstStyle/>
          <a:p>
            <a:fld id="{86E5768C-F6BB-4624-8EA1-0937C7EFFB7D}" type="datetimeFigureOut">
              <a:rPr lang="en-US" smtClean="0"/>
              <a:t>5/30/2019</a:t>
            </a:fld>
            <a:endParaRPr lang="en-US"/>
          </a:p>
        </p:txBody>
      </p:sp>
      <p:sp>
        <p:nvSpPr>
          <p:cNvPr id="6" name="Footer Placeholder 5">
            <a:extLst>
              <a:ext uri="{FF2B5EF4-FFF2-40B4-BE49-F238E27FC236}">
                <a16:creationId xmlns:a16="http://schemas.microsoft.com/office/drawing/2014/main" id="{C50CB1B2-1745-4ED6-A9D2-A3DDAF24A56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2BAA402-FADE-49FD-8B18-2A9BFB216738}"/>
              </a:ext>
            </a:extLst>
          </p:cNvPr>
          <p:cNvSpPr>
            <a:spLocks noGrp="1"/>
          </p:cNvSpPr>
          <p:nvPr>
            <p:ph type="sldNum" sz="quarter" idx="12"/>
          </p:nvPr>
        </p:nvSpPr>
        <p:spPr/>
        <p:txBody>
          <a:bodyPr/>
          <a:lstStyle/>
          <a:p>
            <a:fld id="{FB304393-4076-4009-945A-FDBFDD7A259A}" type="slidenum">
              <a:rPr lang="en-US" smtClean="0"/>
              <a:t>‹#›</a:t>
            </a:fld>
            <a:endParaRPr lang="en-US"/>
          </a:p>
        </p:txBody>
      </p:sp>
    </p:spTree>
    <p:extLst>
      <p:ext uri="{BB962C8B-B14F-4D97-AF65-F5344CB8AC3E}">
        <p14:creationId xmlns:p14="http://schemas.microsoft.com/office/powerpoint/2010/main" val="2228206416"/>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Small 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p>
        </p:txBody>
      </p:sp>
    </p:spTree>
    <p:extLst>
      <p:ext uri="{BB962C8B-B14F-4D97-AF65-F5344CB8AC3E}">
        <p14:creationId xmlns:p14="http://schemas.microsoft.com/office/powerpoint/2010/main" val="332556342"/>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Blank">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12042008"/>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Section Title 1">
    <p:bg bwMode="ltGray">
      <p:bgRef idx="1001">
        <a:schemeClr val="bg1"/>
      </p:bgRef>
    </p:bg>
    <p:spTree>
      <p:nvGrpSpPr>
        <p:cNvPr id="1" name=""/>
        <p:cNvGrpSpPr/>
        <p:nvPr/>
      </p:nvGrpSpPr>
      <p:grpSpPr>
        <a:xfrm>
          <a:off x="0" y="0"/>
          <a:ext cx="0" cy="0"/>
          <a:chOff x="0" y="0"/>
          <a:chExt cx="0" cy="0"/>
        </a:xfrm>
      </p:grpSpPr>
      <p:grpSp>
        <p:nvGrpSpPr>
          <p:cNvPr id="3" name="Group 2"/>
          <p:cNvGrpSpPr/>
          <p:nvPr userDrawn="1"/>
        </p:nvGrpSpPr>
        <p:grpSpPr>
          <a:xfrm>
            <a:off x="273131" y="291069"/>
            <a:ext cx="11653523" cy="6125745"/>
            <a:chOff x="274638" y="297107"/>
            <a:chExt cx="11887200" cy="6247693"/>
          </a:xfrm>
        </p:grpSpPr>
        <p:pic>
          <p:nvPicPr>
            <p:cNvPr id="4" name="Picture 3"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4638" y="298483"/>
              <a:ext cx="3657356" cy="3657356"/>
            </a:xfrm>
            <a:prstGeom prst="rect">
              <a:avLst/>
            </a:prstGeom>
          </p:spPr>
        </p:pic>
        <p:pic>
          <p:nvPicPr>
            <p:cNvPr id="5" name="Picture 4"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89838" y="298727"/>
              <a:ext cx="3657356" cy="3657356"/>
            </a:xfrm>
            <a:prstGeom prst="rect">
              <a:avLst/>
            </a:prstGeom>
          </p:spPr>
        </p:pic>
        <p:pic>
          <p:nvPicPr>
            <p:cNvPr id="6" name="Picture 5"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932482" y="298483"/>
              <a:ext cx="3657356" cy="3657356"/>
            </a:xfrm>
            <a:prstGeom prst="rect">
              <a:avLst/>
            </a:prstGeom>
          </p:spPr>
        </p:pic>
        <p:pic>
          <p:nvPicPr>
            <p:cNvPr id="7" name="Picture 6" descr="NewGridTile_8x8.png"/>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274882" y="3954584"/>
              <a:ext cx="3657356" cy="2583015"/>
            </a:xfrm>
            <a:prstGeom prst="rect">
              <a:avLst/>
            </a:prstGeom>
          </p:spPr>
        </p:pic>
        <p:pic>
          <p:nvPicPr>
            <p:cNvPr id="8" name="Picture 7"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7589838" y="3954707"/>
              <a:ext cx="3657356" cy="2590093"/>
            </a:xfrm>
            <a:prstGeom prst="rect">
              <a:avLst/>
            </a:prstGeom>
          </p:spPr>
        </p:pic>
        <p:pic>
          <p:nvPicPr>
            <p:cNvPr id="9" name="Picture 8"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3932482" y="3954463"/>
              <a:ext cx="3657356" cy="2590337"/>
            </a:xfrm>
            <a:prstGeom prst="rect">
              <a:avLst/>
            </a:prstGeom>
          </p:spPr>
        </p:pic>
        <p:pic>
          <p:nvPicPr>
            <p:cNvPr id="10" name="Picture 9" descr="NewGridTile_8x8.png"/>
            <p:cNvPicPr>
              <a:picLocks noChangeAspect="1"/>
            </p:cNvPicPr>
            <p:nvPr userDrawn="1"/>
          </p:nvPicPr>
          <p:blipFill rotWithShape="1">
            <a:blip r:embed="rId5" cstate="screen">
              <a:extLst>
                <a:ext uri="{28A0092B-C50C-407E-A947-70E740481C1C}">
                  <a14:useLocalDpi xmlns:a14="http://schemas.microsoft.com/office/drawing/2010/main" val="0"/>
                </a:ext>
              </a:extLst>
            </a:blip>
            <a:srcRect/>
            <a:stretch/>
          </p:blipFill>
          <p:spPr>
            <a:xfrm>
              <a:off x="11247438" y="297107"/>
              <a:ext cx="914400" cy="3657356"/>
            </a:xfrm>
            <a:prstGeom prst="rect">
              <a:avLst/>
            </a:prstGeom>
          </p:spPr>
        </p:pic>
        <p:pic>
          <p:nvPicPr>
            <p:cNvPr id="11" name="Picture 10" descr="NewGridTile_8x8.png"/>
            <p:cNvPicPr>
              <a:picLocks noChangeAspect="1"/>
            </p:cNvPicPr>
            <p:nvPr userDrawn="1"/>
          </p:nvPicPr>
          <p:blipFill rotWithShape="1">
            <a:blip r:embed="rId6" cstate="screen">
              <a:extLst>
                <a:ext uri="{28A0092B-C50C-407E-A947-70E740481C1C}">
                  <a14:useLocalDpi xmlns:a14="http://schemas.microsoft.com/office/drawing/2010/main" val="0"/>
                </a:ext>
              </a:extLst>
            </a:blip>
            <a:srcRect/>
            <a:stretch/>
          </p:blipFill>
          <p:spPr>
            <a:xfrm>
              <a:off x="11247438" y="3952515"/>
              <a:ext cx="914400" cy="2590093"/>
            </a:xfrm>
            <a:prstGeom prst="rect">
              <a:avLst/>
            </a:prstGeom>
          </p:spPr>
        </p:pic>
      </p:grpSp>
      <p:sp>
        <p:nvSpPr>
          <p:cNvPr id="2" name="Title 1"/>
          <p:cNvSpPr>
            <a:spLocks noGrp="1"/>
          </p:cNvSpPr>
          <p:nvPr>
            <p:ph type="title"/>
          </p:nvPr>
        </p:nvSpPr>
        <p:spPr>
          <a:xfrm>
            <a:off x="268928" y="2081060"/>
            <a:ext cx="11655840" cy="2692769"/>
          </a:xfrm>
        </p:spPr>
        <p:txBody>
          <a:bodyPr/>
          <a:lstStyle>
            <a:lvl1pPr>
              <a:defRPr sz="8627">
                <a:gradFill>
                  <a:gsLst>
                    <a:gs pos="885">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821644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Section Title 2">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081060"/>
            <a:ext cx="11655840" cy="2692769"/>
          </a:xfrm>
        </p:spPr>
        <p:txBody>
          <a:bodyPr/>
          <a:lstStyle>
            <a:lvl1pPr>
              <a:defRPr sz="8627">
                <a:gradFill>
                  <a:gsLst>
                    <a:gs pos="0">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0101107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Section Title 3">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070"/>
            <a:ext cx="11655840" cy="1793104"/>
          </a:xfrm>
        </p:spPr>
        <p:txBody>
          <a:bodyPr/>
          <a:lstStyle>
            <a:lvl1pPr>
              <a:defRPr sz="5294">
                <a:gradFill>
                  <a:gsLst>
                    <a:gs pos="885">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4954430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hank You">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8928" y="2087885"/>
            <a:ext cx="11655840" cy="899665"/>
          </a:xfrm>
        </p:spPr>
        <p:txBody>
          <a:bodyPr/>
          <a:lstStyle>
            <a:lvl1pPr>
              <a:defRPr sz="5882"/>
            </a:lvl1pPr>
          </a:lstStyle>
          <a:p>
            <a:r>
              <a:rPr lang="en-US"/>
              <a:t>Thank you</a:t>
            </a:r>
          </a:p>
        </p:txBody>
      </p:sp>
    </p:spTree>
    <p:extLst>
      <p:ext uri="{BB962C8B-B14F-4D97-AF65-F5344CB8AC3E}">
        <p14:creationId xmlns:p14="http://schemas.microsoft.com/office/powerpoint/2010/main" val="3438215744"/>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3"/>
            <a:ext cx="11339774" cy="1106487"/>
          </a:xfrm>
        </p:spPr>
        <p:txBody>
          <a:bodyPr wrap="square" lIns="0" tIns="0" rIns="0" bIns="0">
            <a:spAutoFit/>
          </a:bodyPr>
          <a:lstStyle>
            <a:lvl1pPr marL="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lang="en-US" sz="1765" b="1" i="0" kern="1200" spc="0" baseline="0" dirty="0">
                <a:solidFill>
                  <a:srgbClr val="000000"/>
                </a:solidFill>
                <a:latin typeface="+mn-lt"/>
                <a:ea typeface="+mn-ea"/>
                <a:cs typeface="+mn-cs"/>
              </a:defRPr>
            </a:lvl1pPr>
            <a:lvl2pPr marL="0" indent="0">
              <a:lnSpc>
                <a:spcPct val="100000"/>
              </a:lnSpc>
              <a:spcBef>
                <a:spcPts val="0"/>
              </a:spcBef>
              <a:spcAft>
                <a:spcPts val="1372"/>
              </a:spcAft>
              <a:buNone/>
              <a:defRPr sz="1765">
                <a:solidFill>
                  <a:srgbClr val="000000"/>
                </a:solidFill>
              </a:defRPr>
            </a:lvl2pPr>
            <a:lvl3pPr marL="0"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a:t>
            </a:r>
          </a:p>
        </p:txBody>
      </p:sp>
      <p:grpSp>
        <p:nvGrpSpPr>
          <p:cNvPr id="7" name="Group 6">
            <a:extLst>
              <a:ext uri="{FF2B5EF4-FFF2-40B4-BE49-F238E27FC236}">
                <a16:creationId xmlns:a16="http://schemas.microsoft.com/office/drawing/2014/main" id="{6182A7AF-E813-4C15-9BF4-9097D7492EC1}"/>
              </a:ext>
            </a:extLst>
          </p:cNvPr>
          <p:cNvGrpSpPr/>
          <p:nvPr userDrawn="1"/>
        </p:nvGrpSpPr>
        <p:grpSpPr>
          <a:xfrm>
            <a:off x="436378" y="6431031"/>
            <a:ext cx="11326085" cy="95058"/>
            <a:chOff x="445128" y="6559056"/>
            <a:chExt cx="11553197" cy="96950"/>
          </a:xfrm>
        </p:grpSpPr>
        <p:sp>
          <p:nvSpPr>
            <p:cNvPr id="8" name="TextBox 7">
              <a:extLst>
                <a:ext uri="{FF2B5EF4-FFF2-40B4-BE49-F238E27FC236}">
                  <a16:creationId xmlns:a16="http://schemas.microsoft.com/office/drawing/2014/main" id="{23054922-7BB2-4879-9591-0FC564128406}"/>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8F459D94-C874-4D77-AEED-DD630F445785}"/>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490039648"/>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4" name="Text Placeholder 6"/>
          <p:cNvSpPr>
            <a:spLocks noGrp="1"/>
          </p:cNvSpPr>
          <p:nvPr>
            <p:ph type="body" sz="quarter" idx="11" hasCustomPrompt="1"/>
          </p:nvPr>
        </p:nvSpPr>
        <p:spPr>
          <a:xfrm>
            <a:off x="3" y="6238876"/>
            <a:ext cx="12192001" cy="619125"/>
          </a:xfrm>
          <a:prstGeom prst="rect">
            <a:avLst/>
          </a:prstGeom>
          <a:solidFill>
            <a:srgbClr val="FFFF99"/>
          </a:solidFill>
        </p:spPr>
        <p:txBody>
          <a:bodyPr wrap="square" lIns="128019" tIns="64010" rIns="128019" bIns="64010" anchor="b" anchorCtr="0">
            <a:noAutofit/>
          </a:bodyPr>
          <a:lstStyle>
            <a:lvl1pPr algn="r">
              <a:buFont typeface="Arial" pitchFamily="34" charset="0"/>
              <a:buNone/>
              <a:defRPr sz="2941" spc="-4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5" name="Text Placeholder 5"/>
          <p:cNvSpPr>
            <a:spLocks noGrp="1"/>
          </p:cNvSpPr>
          <p:nvPr>
            <p:ph type="body" sz="quarter" idx="12" hasCustomPrompt="1"/>
          </p:nvPr>
        </p:nvSpPr>
        <p:spPr>
          <a:xfrm>
            <a:off x="0" y="1"/>
            <a:ext cx="12192000" cy="1232898"/>
          </a:xfrm>
        </p:spPr>
        <p:txBody>
          <a:bodyPr lIns="393192" tIns="393192" bIns="91440">
            <a:normAutofit/>
          </a:bodyPr>
          <a:lstStyle>
            <a:lvl1pPr marL="0" indent="0">
              <a:buNone/>
              <a:defRPr sz="4400">
                <a:solidFill>
                  <a:schemeClr val="tx1"/>
                </a:solidFill>
                <a:latin typeface="+mj-lt"/>
              </a:defRPr>
            </a:lvl1pPr>
          </a:lstStyle>
          <a:p>
            <a:pPr lvl="0"/>
            <a:r>
              <a:rPr lang="en-US"/>
              <a:t>Click to edit Master title style</a:t>
            </a:r>
          </a:p>
        </p:txBody>
      </p:sp>
      <p:sp>
        <p:nvSpPr>
          <p:cNvPr id="7" name="Text Placeholder 6"/>
          <p:cNvSpPr>
            <a:spLocks noGrp="1"/>
          </p:cNvSpPr>
          <p:nvPr>
            <p:ph type="body" sz="quarter" idx="13"/>
          </p:nvPr>
        </p:nvSpPr>
        <p:spPr>
          <a:xfrm>
            <a:off x="389106" y="1233488"/>
            <a:ext cx="11802894" cy="2187971"/>
          </a:xfrm>
        </p:spPr>
        <p:txBody>
          <a:bodyPr/>
          <a:lstStyle>
            <a:lvl1pPr marL="0" indent="0">
              <a:buNone/>
              <a:defRPr/>
            </a:lvl1pPr>
            <a:lvl2pPr marL="457112" indent="0">
              <a:buNone/>
              <a:defRPr/>
            </a:lvl2pPr>
            <a:lvl3pPr marL="914225" indent="0">
              <a:buNone/>
              <a:defRPr/>
            </a:lvl3pPr>
            <a:lvl4pPr marL="1371337" indent="0">
              <a:buNone/>
              <a:defRPr/>
            </a:lvl4pPr>
            <a:lvl5pPr marL="182844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298596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4AC20D8-C45F-4EE8-8418-6282A3B9FC69}"/>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0" y="0"/>
            <a:ext cx="12190271" cy="6858000"/>
          </a:xfrm>
          <a:prstGeom prst="rect">
            <a:avLst/>
          </a:prstGeom>
        </p:spPr>
      </p:pic>
      <p:sp>
        <p:nvSpPr>
          <p:cNvPr id="12" name="Rectangle 11">
            <a:extLst>
              <a:ext uri="{FF2B5EF4-FFF2-40B4-BE49-F238E27FC236}">
                <a16:creationId xmlns:a16="http://schemas.microsoft.com/office/drawing/2014/main" id="{7DA45350-938C-4C1E-87A3-F80ADD4B9546}"/>
              </a:ext>
            </a:extLst>
          </p:cNvPr>
          <p:cNvSpPr/>
          <p:nvPr userDrawn="1"/>
        </p:nvSpPr>
        <p:spPr bwMode="auto">
          <a:xfrm flipH="1" flipV="1">
            <a:off x="0" y="1"/>
            <a:ext cx="12190270" cy="1438219"/>
          </a:xfrm>
          <a:prstGeom prst="rect">
            <a:avLst/>
          </a:prstGeom>
          <a:gradFill flip="none" rotWithShape="1">
            <a:gsLst>
              <a:gs pos="0">
                <a:srgbClr val="000000">
                  <a:alpha val="50000"/>
                </a:srgbClr>
              </a:gs>
              <a:gs pos="100000">
                <a:srgbClr val="000000">
                  <a:alpha val="0"/>
                </a:srgb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a:extLst>
              <a:ext uri="{FF2B5EF4-FFF2-40B4-BE49-F238E27FC236}">
                <a16:creationId xmlns:a16="http://schemas.microsoft.com/office/drawing/2014/main" id="{E0894A99-A752-42BA-B1EB-CDD1CAF93D54}"/>
              </a:ext>
            </a:extLst>
          </p:cNvPr>
          <p:cNvSpPr/>
          <p:nvPr userDrawn="1"/>
        </p:nvSpPr>
        <p:spPr bwMode="auto">
          <a:xfrm>
            <a:off x="0" y="1731045"/>
            <a:ext cx="12190270" cy="5126957"/>
          </a:xfrm>
          <a:prstGeom prst="rect">
            <a:avLst/>
          </a:prstGeom>
          <a:gradFill flip="none" rotWithShape="1">
            <a:gsLst>
              <a:gs pos="50000">
                <a:srgbClr val="000000">
                  <a:alpha val="50000"/>
                </a:srgbClr>
              </a:gs>
              <a:gs pos="100000">
                <a:srgbClr val="000000">
                  <a:alpha val="0"/>
                </a:srgb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302" y="4174571"/>
            <a:ext cx="8964185" cy="1178282"/>
          </a:xfrm>
          <a:noFill/>
        </p:spPr>
        <p:txBody>
          <a:bodyPr lIns="146304" tIns="91440" rIns="146304" bIns="91440" anchor="t" anchorCtr="0"/>
          <a:lstStyle>
            <a:lvl1pPr>
              <a:defRPr sz="5881" spc="-98" baseline="0">
                <a:gradFill>
                  <a:gsLst>
                    <a:gs pos="5833">
                      <a:schemeClr val="tx1"/>
                    </a:gs>
                    <a:gs pos="53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3" y="5354151"/>
            <a:ext cx="8964186" cy="959071"/>
          </a:xfrm>
          <a:noFill/>
        </p:spPr>
        <p:txBody>
          <a:bodyPr lIns="182880" tIns="146304" rIns="182880" bIns="146304">
            <a:noAutofit/>
          </a:bodyPr>
          <a:lstStyle>
            <a:lvl1pPr marL="0" indent="0">
              <a:spcBef>
                <a:spcPts val="0"/>
              </a:spcBef>
              <a:buNone/>
              <a:defRPr sz="3528" spc="0" baseline="0">
                <a:gradFill>
                  <a:gsLst>
                    <a:gs pos="5833">
                      <a:schemeClr val="tx1"/>
                    </a:gs>
                    <a:gs pos="53000">
                      <a:schemeClr val="tx1"/>
                    </a:gs>
                  </a:gsLst>
                  <a:lin ang="5400000" scaled="0"/>
                </a:gradFill>
                <a:latin typeface="+mj-lt"/>
              </a:defRPr>
            </a:lvl1pPr>
          </a:lstStyle>
          <a:p>
            <a:pPr lvl="0"/>
            <a:r>
              <a:rPr lang="en-US"/>
              <a:t>Speaker Name</a:t>
            </a:r>
          </a:p>
        </p:txBody>
      </p:sp>
      <p:pic>
        <p:nvPicPr>
          <p:cNvPr id="11" name="Picture 10">
            <a:extLst>
              <a:ext uri="{FF2B5EF4-FFF2-40B4-BE49-F238E27FC236}">
                <a16:creationId xmlns:a16="http://schemas.microsoft.com/office/drawing/2014/main" id="{CB91CB2F-950C-41BC-99F6-26CA49D4A30A}"/>
              </a:ext>
            </a:extLst>
          </p:cNvPr>
          <p:cNvPicPr>
            <a:picLocks noChangeAspect="1"/>
          </p:cNvPicPr>
          <p:nvPr userDrawn="1"/>
        </p:nvPicPr>
        <p:blipFill>
          <a:blip r:embed="rId3"/>
          <a:stretch>
            <a:fillRect/>
          </a:stretch>
        </p:blipFill>
        <p:spPr>
          <a:xfrm>
            <a:off x="319290" y="292826"/>
            <a:ext cx="1993362" cy="701889"/>
          </a:xfrm>
          <a:prstGeom prst="rect">
            <a:avLst/>
          </a:prstGeom>
        </p:spPr>
      </p:pic>
    </p:spTree>
    <p:extLst>
      <p:ext uri="{BB962C8B-B14F-4D97-AF65-F5344CB8AC3E}">
        <p14:creationId xmlns:p14="http://schemas.microsoft.com/office/powerpoint/2010/main" val="17429047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Slide 3">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3"/>
          </p:nvPr>
        </p:nvSpPr>
        <p:spPr>
          <a:xfrm>
            <a:off x="0" y="1"/>
            <a:ext cx="12192000" cy="727700"/>
          </a:xfrm>
        </p:spPr>
        <p:txBody>
          <a:bodyPr/>
          <a:lstStyle>
            <a:lvl1pPr marL="0" indent="0">
              <a:buNone/>
              <a:defRPr/>
            </a:lvl1pPr>
          </a:lstStyle>
          <a:p>
            <a:r>
              <a:rPr lang="en-US"/>
              <a:t>Click icon to add picture</a:t>
            </a:r>
          </a:p>
        </p:txBody>
      </p:sp>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257769" y="816708"/>
            <a:ext cx="11676463" cy="5761918"/>
          </a:xfrm>
          <a:prstGeom prst="rect">
            <a:avLst/>
          </a:prstGeom>
          <a:noFill/>
          <a:ln>
            <a:noFill/>
          </a:ln>
        </p:spPr>
      </p:pic>
      <p:sp>
        <p:nvSpPr>
          <p:cNvPr id="5" name="Text Placeholder 4"/>
          <p:cNvSpPr>
            <a:spLocks noGrp="1"/>
          </p:cNvSpPr>
          <p:nvPr>
            <p:ph type="body" sz="quarter" idx="12" hasCustomPrompt="1"/>
          </p:nvPr>
        </p:nvSpPr>
        <p:spPr>
          <a:xfrm>
            <a:off x="271106" y="3877271"/>
            <a:ext cx="5095209" cy="999080"/>
          </a:xfrm>
          <a:noFill/>
        </p:spPr>
        <p:txBody>
          <a:bodyPr lIns="182880" tIns="146304" rIns="182880" bIns="146304">
            <a:noAutofit/>
          </a:bodyPr>
          <a:lstStyle>
            <a:lvl1pPr marL="0" indent="0">
              <a:spcBef>
                <a:spcPts val="0"/>
              </a:spcBef>
              <a:buNone/>
              <a:defRPr sz="3528" spc="0" baseline="0">
                <a:gradFill>
                  <a:gsLst>
                    <a:gs pos="7965">
                      <a:schemeClr val="tx1"/>
                    </a:gs>
                    <a:gs pos="8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1" spc="-98" baseline="0">
                <a:gradFill>
                  <a:gsLst>
                    <a:gs pos="7965">
                      <a:schemeClr val="tx1"/>
                    </a:gs>
                    <a:gs pos="8000">
                      <a:schemeClr val="tx1"/>
                    </a:gs>
                  </a:gsLst>
                  <a:lin ang="5400000" scaled="0"/>
                </a:gradFill>
              </a:defRPr>
            </a:lvl1pPr>
          </a:lstStyle>
          <a:p>
            <a:r>
              <a:rPr lang="en-US"/>
              <a:t>Presentation title</a:t>
            </a:r>
          </a:p>
        </p:txBody>
      </p:sp>
      <p:pic>
        <p:nvPicPr>
          <p:cNvPr id="12" name="Picture 11"/>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a:off x="2213415" y="322490"/>
            <a:ext cx="9720817" cy="6256136"/>
          </a:xfrm>
          <a:prstGeom prst="rect">
            <a:avLst/>
          </a:prstGeom>
          <a:noFill/>
          <a:ln>
            <a:noFill/>
          </a:ln>
        </p:spPr>
      </p:pic>
    </p:spTree>
    <p:extLst>
      <p:ext uri="{BB962C8B-B14F-4D97-AF65-F5344CB8AC3E}">
        <p14:creationId xmlns:p14="http://schemas.microsoft.com/office/powerpoint/2010/main" val="37235985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F09DF-D18F-4FED-A2ED-50C91C34140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04335EA-20A1-459E-8E1B-26D78B80E38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C2CE9FF-4565-4107-A4AC-CCAA43AF99A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A0D716B-18D0-4D15-9BE7-20C187CC9E03}"/>
              </a:ext>
            </a:extLst>
          </p:cNvPr>
          <p:cNvSpPr>
            <a:spLocks noGrp="1"/>
          </p:cNvSpPr>
          <p:nvPr>
            <p:ph type="dt" sz="half" idx="10"/>
          </p:nvPr>
        </p:nvSpPr>
        <p:spPr/>
        <p:txBody>
          <a:bodyPr/>
          <a:lstStyle/>
          <a:p>
            <a:fld id="{86E5768C-F6BB-4624-8EA1-0937C7EFFB7D}" type="datetimeFigureOut">
              <a:rPr lang="en-US" smtClean="0"/>
              <a:t>5/30/2019</a:t>
            </a:fld>
            <a:endParaRPr lang="en-US"/>
          </a:p>
        </p:txBody>
      </p:sp>
      <p:sp>
        <p:nvSpPr>
          <p:cNvPr id="6" name="Footer Placeholder 5">
            <a:extLst>
              <a:ext uri="{FF2B5EF4-FFF2-40B4-BE49-F238E27FC236}">
                <a16:creationId xmlns:a16="http://schemas.microsoft.com/office/drawing/2014/main" id="{62859168-4602-4AC5-A2CF-D6870FE973E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49C3045-F64D-4821-A2A9-6F6CF94377AE}"/>
              </a:ext>
            </a:extLst>
          </p:cNvPr>
          <p:cNvSpPr>
            <a:spLocks noGrp="1"/>
          </p:cNvSpPr>
          <p:nvPr>
            <p:ph type="sldNum" sz="quarter" idx="12"/>
          </p:nvPr>
        </p:nvSpPr>
        <p:spPr/>
        <p:txBody>
          <a:bodyPr/>
          <a:lstStyle/>
          <a:p>
            <a:fld id="{FB304393-4076-4009-945A-FDBFDD7A259A}" type="slidenum">
              <a:rPr lang="en-US" smtClean="0"/>
              <a:t>‹#›</a:t>
            </a:fld>
            <a:endParaRPr lang="en-US"/>
          </a:p>
        </p:txBody>
      </p:sp>
    </p:spTree>
    <p:extLst>
      <p:ext uri="{BB962C8B-B14F-4D97-AF65-F5344CB8AC3E}">
        <p14:creationId xmlns:p14="http://schemas.microsoft.com/office/powerpoint/2010/main" val="1889654225"/>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Slide 2">
    <p:bg bwMode="gray">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5"/>
          </p:nvPr>
        </p:nvSpPr>
        <p:spPr>
          <a:xfrm>
            <a:off x="0" y="1"/>
            <a:ext cx="12192000" cy="727700"/>
          </a:xfrm>
        </p:spPr>
        <p:txBody>
          <a:bodyPr/>
          <a:lstStyle>
            <a:lvl1pPr marL="0" indent="0">
              <a:buNone/>
              <a:defRPr/>
            </a:lvl1pPr>
          </a:lstStyle>
          <a:p>
            <a:r>
              <a:rPr lang="en-US"/>
              <a:t>Click icon to add picture</a:t>
            </a:r>
          </a:p>
        </p:txBody>
      </p:sp>
      <p:sp>
        <p:nvSpPr>
          <p:cNvPr id="2" name="Footer Placeholder 1"/>
          <p:cNvSpPr>
            <a:spLocks noGrp="1"/>
          </p:cNvSpPr>
          <p:nvPr>
            <p:ph type="ftr" sz="quarter" idx="13"/>
          </p:nvPr>
        </p:nvSpPr>
        <p:spPr/>
        <p:txBody>
          <a:bodyPr/>
          <a:lstStyle/>
          <a:p>
            <a:r>
              <a:rPr lang="en-US"/>
              <a:t>Microsoft Confidential</a:t>
            </a:r>
          </a:p>
        </p:txBody>
      </p:sp>
      <p:sp>
        <p:nvSpPr>
          <p:cNvPr id="3" name="Slide Number Placeholder 2"/>
          <p:cNvSpPr>
            <a:spLocks noGrp="1"/>
          </p:cNvSpPr>
          <p:nvPr>
            <p:ph type="sldNum" sz="quarter" idx="14"/>
          </p:nvPr>
        </p:nvSpPr>
        <p:spPr/>
        <p:txBody>
          <a:bodyPr/>
          <a:lstStyle/>
          <a:p>
            <a:fld id="{27258FFF-F925-446B-8502-81C933981705}" type="slidenum">
              <a:rPr lang="en-US" smtClean="0"/>
              <a:pPr/>
              <a:t>‹#›</a:t>
            </a:fld>
            <a:endParaRPr lang="en-US"/>
          </a:p>
        </p:txBody>
      </p:sp>
      <p:sp>
        <p:nvSpPr>
          <p:cNvPr id="7" name="Text Placeholder 4"/>
          <p:cNvSpPr>
            <a:spLocks noGrp="1"/>
          </p:cNvSpPr>
          <p:nvPr>
            <p:ph type="body" sz="quarter" idx="12" hasCustomPrompt="1"/>
          </p:nvPr>
        </p:nvSpPr>
        <p:spPr>
          <a:xfrm>
            <a:off x="271106" y="3877271"/>
            <a:ext cx="5095209" cy="999080"/>
          </a:xfrm>
          <a:noFill/>
        </p:spPr>
        <p:txBody>
          <a:bodyPr lIns="182880" tIns="146304" rIns="182880" bIns="146304">
            <a:noAutofit/>
          </a:bodyPr>
          <a:lstStyle>
            <a:lvl1pPr marL="0" indent="0">
              <a:spcBef>
                <a:spcPts val="0"/>
              </a:spcBef>
              <a:buNone/>
              <a:defRPr sz="3528" spc="0" baseline="0">
                <a:gradFill>
                  <a:gsLst>
                    <a:gs pos="7965">
                      <a:schemeClr val="tx1"/>
                    </a:gs>
                    <a:gs pos="8000">
                      <a:schemeClr val="tx1"/>
                    </a:gs>
                  </a:gsLst>
                  <a:lin ang="5400000" scaled="0"/>
                </a:gradFill>
                <a:latin typeface="+mj-lt"/>
              </a:defRPr>
            </a:lvl1pPr>
          </a:lstStyle>
          <a:p>
            <a:pPr lvl="0"/>
            <a:r>
              <a:rPr lang="en-US"/>
              <a:t>Speaker Name</a:t>
            </a:r>
          </a:p>
        </p:txBody>
      </p:sp>
      <p:sp>
        <p:nvSpPr>
          <p:cNvPr id="8"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1" spc="-98" baseline="0">
                <a:gradFill>
                  <a:gsLst>
                    <a:gs pos="7965">
                      <a:schemeClr val="tx1"/>
                    </a:gs>
                    <a:gs pos="8000">
                      <a:schemeClr val="tx1"/>
                    </a:gs>
                  </a:gsLst>
                  <a:lin ang="5400000" scaled="0"/>
                </a:gradFill>
              </a:defRPr>
            </a:lvl1pPr>
          </a:lstStyle>
          <a:p>
            <a:r>
              <a:rPr lang="en-US"/>
              <a:t>Presentation title</a:t>
            </a:r>
          </a:p>
        </p:txBody>
      </p:sp>
    </p:spTree>
    <p:extLst>
      <p:ext uri="{BB962C8B-B14F-4D97-AF65-F5344CB8AC3E}">
        <p14:creationId xmlns:p14="http://schemas.microsoft.com/office/powerpoint/2010/main" val="232534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Slide 4">
    <p:bg bwMode="gray">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3"/>
          </p:nvPr>
        </p:nvSpPr>
        <p:spPr>
          <a:xfrm>
            <a:off x="0" y="1"/>
            <a:ext cx="12192000" cy="727700"/>
          </a:xfrm>
        </p:spPr>
        <p:txBody>
          <a:bodyPr/>
          <a:lstStyle>
            <a:lvl1pPr marL="0" indent="0">
              <a:buNone/>
              <a:defRPr/>
            </a:lvl1pPr>
          </a:lstStyle>
          <a:p>
            <a:r>
              <a:rPr lang="en-US"/>
              <a:t>Click icon to add picture</a:t>
            </a:r>
          </a:p>
        </p:txBody>
      </p:sp>
      <p:sp>
        <p:nvSpPr>
          <p:cNvPr id="5" name="Text Placeholder 4"/>
          <p:cNvSpPr>
            <a:spLocks noGrp="1"/>
          </p:cNvSpPr>
          <p:nvPr>
            <p:ph type="body" sz="quarter" idx="12" hasCustomPrompt="1"/>
          </p:nvPr>
        </p:nvSpPr>
        <p:spPr>
          <a:xfrm>
            <a:off x="271105" y="2084172"/>
            <a:ext cx="5376684" cy="1793110"/>
          </a:xfrm>
          <a:noFill/>
        </p:spPr>
        <p:txBody>
          <a:bodyPr lIns="182880" tIns="146304" rIns="182880" bIns="146304">
            <a:noAutofit/>
          </a:bodyPr>
          <a:lstStyle>
            <a:lvl1pPr marL="0" indent="0">
              <a:spcBef>
                <a:spcPts val="0"/>
              </a:spcBef>
              <a:buNone/>
              <a:defRPr sz="3528" spc="0" baseline="0">
                <a:gradFill>
                  <a:gsLst>
                    <a:gs pos="46903">
                      <a:srgbClr val="FFFFFF"/>
                    </a:gs>
                    <a:gs pos="83000">
                      <a:srgbClr val="FFFFFF"/>
                    </a:gs>
                  </a:gsLst>
                  <a:lin ang="5400000" scaled="1"/>
                </a:gradFill>
                <a:latin typeface="+mj-lt"/>
              </a:defRPr>
            </a:lvl1pPr>
          </a:lstStyle>
          <a:p>
            <a:pPr lvl="0"/>
            <a:r>
              <a:rPr lang="en-US"/>
              <a:t>Speaker Name</a:t>
            </a:r>
          </a:p>
        </p:txBody>
      </p:sp>
      <p:sp>
        <p:nvSpPr>
          <p:cNvPr id="9" name="Title 1"/>
          <p:cNvSpPr>
            <a:spLocks noGrp="1"/>
          </p:cNvSpPr>
          <p:nvPr>
            <p:ph type="title" hasCustomPrompt="1"/>
          </p:nvPr>
        </p:nvSpPr>
        <p:spPr>
          <a:xfrm>
            <a:off x="269304" y="291069"/>
            <a:ext cx="5378485" cy="1793104"/>
          </a:xfrm>
          <a:noFill/>
        </p:spPr>
        <p:txBody>
          <a:bodyPr lIns="146304" tIns="91440" rIns="146304" bIns="91440" anchor="t" anchorCtr="0"/>
          <a:lstStyle>
            <a:lvl1pPr>
              <a:defRPr sz="5881" spc="-98" baseline="0">
                <a:gradFill>
                  <a:gsLst>
                    <a:gs pos="46903">
                      <a:srgbClr val="FFFFFF"/>
                    </a:gs>
                    <a:gs pos="83000">
                      <a:srgbClr val="FFFFFF"/>
                    </a:gs>
                  </a:gsLst>
                  <a:lin ang="5400000" scaled="1"/>
                </a:gradFill>
              </a:defRPr>
            </a:lvl1pPr>
          </a:lstStyle>
          <a:p>
            <a:r>
              <a:rPr lang="en-US"/>
              <a:t>Presentation title</a:t>
            </a:r>
          </a:p>
        </p:txBody>
      </p:sp>
    </p:spTree>
    <p:extLst>
      <p:ext uri="{BB962C8B-B14F-4D97-AF65-F5344CB8AC3E}">
        <p14:creationId xmlns:p14="http://schemas.microsoft.com/office/powerpoint/2010/main" val="37918941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Pull Quote 1">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2192000" cy="727700"/>
          </a:xfrm>
        </p:spPr>
        <p:txBody>
          <a:bodyPr/>
          <a:lstStyle>
            <a:lvl1pPr marL="0" indent="0">
              <a:buNone/>
              <a:defRPr/>
            </a:lvl1pPr>
          </a:lstStyle>
          <a:p>
            <a:r>
              <a:rPr lang="en-US"/>
              <a:t>Click icon to add picture</a:t>
            </a:r>
          </a:p>
        </p:txBody>
      </p:sp>
      <p:sp>
        <p:nvSpPr>
          <p:cNvPr id="9" name="Title 1"/>
          <p:cNvSpPr>
            <a:spLocks noGrp="1"/>
          </p:cNvSpPr>
          <p:nvPr>
            <p:ph type="title" hasCustomPrompt="1"/>
          </p:nvPr>
        </p:nvSpPr>
        <p:spPr>
          <a:xfrm>
            <a:off x="269304" y="2084172"/>
            <a:ext cx="5378485" cy="3586208"/>
          </a:xfrm>
          <a:noFill/>
        </p:spPr>
        <p:txBody>
          <a:bodyPr lIns="146304" tIns="91440" rIns="146304" bIns="91440" anchor="t" anchorCtr="0"/>
          <a:lstStyle>
            <a:lvl1pPr>
              <a:defRPr sz="5881" spc="-98" baseline="0">
                <a:gradFill>
                  <a:gsLst>
                    <a:gs pos="46903">
                      <a:schemeClr val="tx1"/>
                    </a:gs>
                    <a:gs pos="83000">
                      <a:schemeClr val="tx1"/>
                    </a:gs>
                  </a:gsLst>
                  <a:lin ang="5400000" scaled="1"/>
                </a:gradFill>
              </a:defRPr>
            </a:lvl1pPr>
          </a:lstStyle>
          <a:p>
            <a:r>
              <a:rPr lang="en-US"/>
              <a:t>Pull quote</a:t>
            </a:r>
          </a:p>
        </p:txBody>
      </p:sp>
    </p:spTree>
    <p:extLst>
      <p:ext uri="{BB962C8B-B14F-4D97-AF65-F5344CB8AC3E}">
        <p14:creationId xmlns:p14="http://schemas.microsoft.com/office/powerpoint/2010/main" val="28858608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Pull Quote 2">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8"/>
          </p:nvPr>
        </p:nvSpPr>
        <p:spPr>
          <a:xfrm>
            <a:off x="0" y="1"/>
            <a:ext cx="12192000" cy="727700"/>
          </a:xfrm>
        </p:spPr>
        <p:txBody>
          <a:bodyPr/>
          <a:lstStyle>
            <a:lvl1pPr marL="0" indent="0">
              <a:buNone/>
              <a:defRPr/>
            </a:lvl1pPr>
          </a:lstStyle>
          <a:p>
            <a:r>
              <a:rPr lang="en-US"/>
              <a:t>Click icon to add picture</a:t>
            </a:r>
          </a:p>
        </p:txBody>
      </p:sp>
      <p:sp>
        <p:nvSpPr>
          <p:cNvPr id="13" name="Text Placeholder 5"/>
          <p:cNvSpPr>
            <a:spLocks noGrp="1"/>
          </p:cNvSpPr>
          <p:nvPr>
            <p:ph type="body" sz="quarter" idx="15" hasCustomPrompt="1"/>
          </p:nvPr>
        </p:nvSpPr>
        <p:spPr>
          <a:xfrm>
            <a:off x="5914482" y="708900"/>
            <a:ext cx="627497" cy="627586"/>
          </a:xfrm>
          <a:solidFill>
            <a:srgbClr val="68217A"/>
          </a:solidFill>
        </p:spPr>
        <p:txBody>
          <a:bodyPr anchor="ctr">
            <a:noAutofit/>
          </a:bodyPr>
          <a:lstStyle>
            <a:lvl1pPr marL="0" indent="0">
              <a:lnSpc>
                <a:spcPts val="588"/>
              </a:lnSpc>
              <a:spcBef>
                <a:spcPts val="0"/>
              </a:spcBef>
              <a:buNone/>
              <a:defRPr sz="588">
                <a:solidFill>
                  <a:schemeClr val="bg1"/>
                </a:solidFill>
              </a:defRPr>
            </a:lvl1pPr>
            <a:lvl2pPr marL="336080" indent="0">
              <a:buNone/>
              <a:defRPr sz="3136"/>
            </a:lvl2pPr>
            <a:lvl3pPr marL="560134" indent="0">
              <a:buNone/>
              <a:defRPr sz="3136"/>
            </a:lvl3pPr>
            <a:lvl4pPr marL="784187" indent="0">
              <a:buNone/>
              <a:defRPr sz="3136"/>
            </a:lvl4pPr>
            <a:lvl5pPr marL="1008241" indent="0">
              <a:buNone/>
              <a:defRPr sz="3136"/>
            </a:lvl5pPr>
          </a:lstStyle>
          <a:p>
            <a:pPr lvl="0"/>
            <a:r>
              <a:rPr lang="en-US"/>
              <a:t> </a:t>
            </a:r>
          </a:p>
        </p:txBody>
      </p:sp>
      <p:sp>
        <p:nvSpPr>
          <p:cNvPr id="14" name="Text Placeholder 5"/>
          <p:cNvSpPr>
            <a:spLocks noGrp="1"/>
          </p:cNvSpPr>
          <p:nvPr>
            <p:ph type="body" sz="quarter" idx="16" hasCustomPrompt="1"/>
          </p:nvPr>
        </p:nvSpPr>
        <p:spPr>
          <a:xfrm>
            <a:off x="9233489" y="891888"/>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080" indent="0">
              <a:buNone/>
              <a:defRPr sz="3136"/>
            </a:lvl2pPr>
            <a:lvl3pPr marL="560134" indent="0">
              <a:buNone/>
              <a:defRPr sz="3136"/>
            </a:lvl3pPr>
            <a:lvl4pPr marL="784187" indent="0">
              <a:buNone/>
              <a:defRPr sz="3136"/>
            </a:lvl4pPr>
            <a:lvl5pPr marL="1008241" indent="0">
              <a:buNone/>
              <a:defRPr sz="3136"/>
            </a:lvl5pPr>
          </a:lstStyle>
          <a:p>
            <a:pPr lvl="0"/>
            <a:r>
              <a:rPr lang="en-US"/>
              <a:t> </a:t>
            </a:r>
          </a:p>
        </p:txBody>
      </p:sp>
      <p:sp>
        <p:nvSpPr>
          <p:cNvPr id="15" name="Text Placeholder 5"/>
          <p:cNvSpPr>
            <a:spLocks noGrp="1"/>
          </p:cNvSpPr>
          <p:nvPr>
            <p:ph type="body" sz="quarter" idx="17" hasCustomPrompt="1"/>
          </p:nvPr>
        </p:nvSpPr>
        <p:spPr>
          <a:xfrm>
            <a:off x="9233489" y="3743932"/>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080" indent="0">
              <a:buNone/>
              <a:defRPr sz="3136"/>
            </a:lvl2pPr>
            <a:lvl3pPr marL="560134" indent="0">
              <a:buNone/>
              <a:defRPr sz="3136"/>
            </a:lvl3pPr>
            <a:lvl4pPr marL="784187" indent="0">
              <a:buNone/>
              <a:defRPr sz="3136"/>
            </a:lvl4pPr>
            <a:lvl5pPr marL="1008241" indent="0">
              <a:buNone/>
              <a:defRPr sz="3136"/>
            </a:lvl5pPr>
          </a:lstStyle>
          <a:p>
            <a:pPr lvl="0"/>
            <a:r>
              <a:rPr lang="en-US"/>
              <a:t> </a:t>
            </a:r>
          </a:p>
        </p:txBody>
      </p:sp>
      <p:sp>
        <p:nvSpPr>
          <p:cNvPr id="17" name="Title 16"/>
          <p:cNvSpPr>
            <a:spLocks noGrp="1"/>
          </p:cNvSpPr>
          <p:nvPr>
            <p:ph type="title"/>
          </p:nvPr>
        </p:nvSpPr>
        <p:spPr>
          <a:xfrm>
            <a:off x="4307819" y="3557466"/>
            <a:ext cx="2234160" cy="2228097"/>
          </a:xfrm>
          <a:solidFill>
            <a:srgbClr val="68217A"/>
          </a:solidFill>
        </p:spPr>
        <p:txBody>
          <a:bodyPr lIns="182880" tIns="146304" rIns="182880" bIns="146304"/>
          <a:lstStyle>
            <a:lvl1pPr>
              <a:defRPr sz="3136">
                <a:gradFill>
                  <a:gsLst>
                    <a:gs pos="14159">
                      <a:schemeClr val="bg1"/>
                    </a:gs>
                    <a:gs pos="37000">
                      <a:schemeClr val="bg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8765860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13">
                                            <p:bg/>
                                          </p:spTgt>
                                        </p:tgtEl>
                                        <p:attrNameLst>
                                          <p:attrName>style.visibility</p:attrName>
                                        </p:attrNameLst>
                                      </p:cBhvr>
                                      <p:to>
                                        <p:strVal val="visible"/>
                                      </p:to>
                                    </p:set>
                                    <p:anim calcmode="lin" valueType="num">
                                      <p:cBhvr>
                                        <p:cTn id="7" dur="500" fill="hold"/>
                                        <p:tgtEl>
                                          <p:spTgt spid="13">
                                            <p:bg/>
                                          </p:spTgt>
                                        </p:tgtEl>
                                        <p:attrNameLst>
                                          <p:attrName>ppt_w</p:attrName>
                                        </p:attrNameLst>
                                      </p:cBhvr>
                                      <p:tavLst>
                                        <p:tav tm="0">
                                          <p:val>
                                            <p:fltVal val="0"/>
                                          </p:val>
                                        </p:tav>
                                        <p:tav tm="100000">
                                          <p:val>
                                            <p:strVal val="#ppt_w"/>
                                          </p:val>
                                        </p:tav>
                                      </p:tavLst>
                                    </p:anim>
                                    <p:anim calcmode="lin" valueType="num">
                                      <p:cBhvr>
                                        <p:cTn id="8" dur="500" fill="hold"/>
                                        <p:tgtEl>
                                          <p:spTgt spid="13">
                                            <p:bg/>
                                          </p:spTgt>
                                        </p:tgtEl>
                                        <p:attrNameLst>
                                          <p:attrName>ppt_h</p:attrName>
                                        </p:attrNameLst>
                                      </p:cBhvr>
                                      <p:tavLst>
                                        <p:tav tm="0">
                                          <p:val>
                                            <p:fltVal val="0"/>
                                          </p:val>
                                        </p:tav>
                                        <p:tav tm="100000">
                                          <p:val>
                                            <p:strVal val="#ppt_h"/>
                                          </p:val>
                                        </p:tav>
                                      </p:tavLst>
                                    </p:anim>
                                    <p:animEffect transition="in" filter="fade">
                                      <p:cBhvr>
                                        <p:cTn id="9" dur="500"/>
                                        <p:tgtEl>
                                          <p:spTgt spid="13">
                                            <p:bg/>
                                          </p:spTgt>
                                        </p:tgtEl>
                                      </p:cBhvr>
                                    </p:animEffect>
                                    <p:anim calcmode="lin" valueType="num">
                                      <p:cBhvr>
                                        <p:cTn id="10" dur="500" fill="hold"/>
                                        <p:tgtEl>
                                          <p:spTgt spid="13">
                                            <p:bg/>
                                          </p:spTgt>
                                        </p:tgtEl>
                                        <p:attrNameLst>
                                          <p:attrName>ppt_x</p:attrName>
                                        </p:attrNameLst>
                                      </p:cBhvr>
                                      <p:tavLst>
                                        <p:tav tm="0">
                                          <p:val>
                                            <p:fltVal val="0.5"/>
                                          </p:val>
                                        </p:tav>
                                        <p:tav tm="100000">
                                          <p:val>
                                            <p:strVal val="#ppt_x"/>
                                          </p:val>
                                        </p:tav>
                                      </p:tavLst>
                                    </p:anim>
                                    <p:anim calcmode="lin" valueType="num">
                                      <p:cBhvr>
                                        <p:cTn id="11" dur="500" fill="hold"/>
                                        <p:tgtEl>
                                          <p:spTgt spid="13">
                                            <p:bg/>
                                          </p:spTgt>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13">
                                            <p:txEl>
                                              <p:pRg st="0" end="0"/>
                                            </p:txEl>
                                          </p:spTgt>
                                        </p:tgtEl>
                                        <p:attrNameLst>
                                          <p:attrName>style.visibility</p:attrName>
                                        </p:attrNameLst>
                                      </p:cBhvr>
                                      <p:to>
                                        <p:strVal val="visible"/>
                                      </p:to>
                                    </p:set>
                                    <p:anim calcmode="lin" valueType="num">
                                      <p:cBhvr>
                                        <p:cTn id="14" dur="500" fill="hold"/>
                                        <p:tgtEl>
                                          <p:spTgt spid="13">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13">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13">
                                            <p:txEl>
                                              <p:pRg st="0" end="0"/>
                                            </p:txEl>
                                          </p:spTgt>
                                        </p:tgtEl>
                                      </p:cBhvr>
                                    </p:animEffect>
                                    <p:anim calcmode="lin" valueType="num">
                                      <p:cBhvr>
                                        <p:cTn id="17" dur="500" fill="hold"/>
                                        <p:tgtEl>
                                          <p:spTgt spid="13">
                                            <p:txEl>
                                              <p:pRg st="0" end="0"/>
                                            </p:txEl>
                                          </p:spTgt>
                                        </p:tgtEl>
                                        <p:attrNameLst>
                                          <p:attrName>ppt_x</p:attrName>
                                        </p:attrNameLst>
                                      </p:cBhvr>
                                      <p:tavLst>
                                        <p:tav tm="0">
                                          <p:val>
                                            <p:fltVal val="0.5"/>
                                          </p:val>
                                        </p:tav>
                                        <p:tav tm="100000">
                                          <p:val>
                                            <p:strVal val="#ppt_x"/>
                                          </p:val>
                                        </p:tav>
                                      </p:tavLst>
                                    </p:anim>
                                    <p:anim calcmode="lin" valueType="num">
                                      <p:cBhvr>
                                        <p:cTn id="18" dur="500" fill="hold"/>
                                        <p:tgtEl>
                                          <p:spTgt spid="13">
                                            <p:txEl>
                                              <p:pRg st="0" end="0"/>
                                            </p:txEl>
                                          </p:spTgt>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14">
                                            <p:bg/>
                                          </p:spTgt>
                                        </p:tgtEl>
                                        <p:attrNameLst>
                                          <p:attrName>style.visibility</p:attrName>
                                        </p:attrNameLst>
                                      </p:cBhvr>
                                      <p:to>
                                        <p:strVal val="visible"/>
                                      </p:to>
                                    </p:set>
                                    <p:anim calcmode="lin" valueType="num">
                                      <p:cBhvr>
                                        <p:cTn id="21" dur="500" fill="hold"/>
                                        <p:tgtEl>
                                          <p:spTgt spid="14">
                                            <p:bg/>
                                          </p:spTgt>
                                        </p:tgtEl>
                                        <p:attrNameLst>
                                          <p:attrName>ppt_w</p:attrName>
                                        </p:attrNameLst>
                                      </p:cBhvr>
                                      <p:tavLst>
                                        <p:tav tm="0">
                                          <p:val>
                                            <p:fltVal val="0"/>
                                          </p:val>
                                        </p:tav>
                                        <p:tav tm="100000">
                                          <p:val>
                                            <p:strVal val="#ppt_w"/>
                                          </p:val>
                                        </p:tav>
                                      </p:tavLst>
                                    </p:anim>
                                    <p:anim calcmode="lin" valueType="num">
                                      <p:cBhvr>
                                        <p:cTn id="22" dur="500" fill="hold"/>
                                        <p:tgtEl>
                                          <p:spTgt spid="14">
                                            <p:bg/>
                                          </p:spTgt>
                                        </p:tgtEl>
                                        <p:attrNameLst>
                                          <p:attrName>ppt_h</p:attrName>
                                        </p:attrNameLst>
                                      </p:cBhvr>
                                      <p:tavLst>
                                        <p:tav tm="0">
                                          <p:val>
                                            <p:fltVal val="0"/>
                                          </p:val>
                                        </p:tav>
                                        <p:tav tm="100000">
                                          <p:val>
                                            <p:strVal val="#ppt_h"/>
                                          </p:val>
                                        </p:tav>
                                      </p:tavLst>
                                    </p:anim>
                                    <p:animEffect transition="in" filter="fade">
                                      <p:cBhvr>
                                        <p:cTn id="23" dur="500"/>
                                        <p:tgtEl>
                                          <p:spTgt spid="14">
                                            <p:bg/>
                                          </p:spTgt>
                                        </p:tgtEl>
                                      </p:cBhvr>
                                    </p:animEffect>
                                    <p:anim calcmode="lin" valueType="num">
                                      <p:cBhvr>
                                        <p:cTn id="24" dur="500" fill="hold"/>
                                        <p:tgtEl>
                                          <p:spTgt spid="14">
                                            <p:bg/>
                                          </p:spTgt>
                                        </p:tgtEl>
                                        <p:attrNameLst>
                                          <p:attrName>ppt_x</p:attrName>
                                        </p:attrNameLst>
                                      </p:cBhvr>
                                      <p:tavLst>
                                        <p:tav tm="0">
                                          <p:val>
                                            <p:fltVal val="0.5"/>
                                          </p:val>
                                        </p:tav>
                                        <p:tav tm="100000">
                                          <p:val>
                                            <p:strVal val="#ppt_x"/>
                                          </p:val>
                                        </p:tav>
                                      </p:tavLst>
                                    </p:anim>
                                    <p:anim calcmode="lin" valueType="num">
                                      <p:cBhvr>
                                        <p:cTn id="25" dur="500" fill="hold"/>
                                        <p:tgtEl>
                                          <p:spTgt spid="14">
                                            <p:bg/>
                                          </p:spTgt>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0"/>
                                  </p:stCondLst>
                                  <p:childTnLst>
                                    <p:set>
                                      <p:cBhvr>
                                        <p:cTn id="27" dur="1" fill="hold">
                                          <p:stCondLst>
                                            <p:cond delay="0"/>
                                          </p:stCondLst>
                                        </p:cTn>
                                        <p:tgtEl>
                                          <p:spTgt spid="14">
                                            <p:txEl>
                                              <p:pRg st="0" end="0"/>
                                            </p:txEl>
                                          </p:spTgt>
                                        </p:tgtEl>
                                        <p:attrNameLst>
                                          <p:attrName>style.visibility</p:attrName>
                                        </p:attrNameLst>
                                      </p:cBhvr>
                                      <p:to>
                                        <p:strVal val="visible"/>
                                      </p:to>
                                    </p:set>
                                    <p:anim calcmode="lin" valueType="num">
                                      <p:cBhvr>
                                        <p:cTn id="28" dur="500" fill="hold"/>
                                        <p:tgtEl>
                                          <p:spTgt spid="14">
                                            <p:txEl>
                                              <p:pRg st="0" end="0"/>
                                            </p:txEl>
                                          </p:spTgt>
                                        </p:tgtEl>
                                        <p:attrNameLst>
                                          <p:attrName>ppt_w</p:attrName>
                                        </p:attrNameLst>
                                      </p:cBhvr>
                                      <p:tavLst>
                                        <p:tav tm="0">
                                          <p:val>
                                            <p:fltVal val="0"/>
                                          </p:val>
                                        </p:tav>
                                        <p:tav tm="100000">
                                          <p:val>
                                            <p:strVal val="#ppt_w"/>
                                          </p:val>
                                        </p:tav>
                                      </p:tavLst>
                                    </p:anim>
                                    <p:anim calcmode="lin" valueType="num">
                                      <p:cBhvr>
                                        <p:cTn id="29" dur="500" fill="hold"/>
                                        <p:tgtEl>
                                          <p:spTgt spid="14">
                                            <p:txEl>
                                              <p:pRg st="0" end="0"/>
                                            </p:txEl>
                                          </p:spTgt>
                                        </p:tgtEl>
                                        <p:attrNameLst>
                                          <p:attrName>ppt_h</p:attrName>
                                        </p:attrNameLst>
                                      </p:cBhvr>
                                      <p:tavLst>
                                        <p:tav tm="0">
                                          <p:val>
                                            <p:fltVal val="0"/>
                                          </p:val>
                                        </p:tav>
                                        <p:tav tm="100000">
                                          <p:val>
                                            <p:strVal val="#ppt_h"/>
                                          </p:val>
                                        </p:tav>
                                      </p:tavLst>
                                    </p:anim>
                                    <p:animEffect transition="in" filter="fade">
                                      <p:cBhvr>
                                        <p:cTn id="30" dur="500"/>
                                        <p:tgtEl>
                                          <p:spTgt spid="14">
                                            <p:txEl>
                                              <p:pRg st="0" end="0"/>
                                            </p:txEl>
                                          </p:spTgt>
                                        </p:tgtEl>
                                      </p:cBhvr>
                                    </p:animEffect>
                                    <p:anim calcmode="lin" valueType="num">
                                      <p:cBhvr>
                                        <p:cTn id="31" dur="500" fill="hold"/>
                                        <p:tgtEl>
                                          <p:spTgt spid="14">
                                            <p:txEl>
                                              <p:pRg st="0" end="0"/>
                                            </p:txEl>
                                          </p:spTgt>
                                        </p:tgtEl>
                                        <p:attrNameLst>
                                          <p:attrName>ppt_x</p:attrName>
                                        </p:attrNameLst>
                                      </p:cBhvr>
                                      <p:tavLst>
                                        <p:tav tm="0">
                                          <p:val>
                                            <p:fltVal val="0.5"/>
                                          </p:val>
                                        </p:tav>
                                        <p:tav tm="100000">
                                          <p:val>
                                            <p:strVal val="#ppt_x"/>
                                          </p:val>
                                        </p:tav>
                                      </p:tavLst>
                                    </p:anim>
                                    <p:anim calcmode="lin" valueType="num">
                                      <p:cBhvr>
                                        <p:cTn id="32" dur="500" fill="hold"/>
                                        <p:tgtEl>
                                          <p:spTgt spid="14">
                                            <p:txEl>
                                              <p:pRg st="0" end="0"/>
                                            </p:txEl>
                                          </p:spTgt>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0"/>
                                  </p:stCondLst>
                                  <p:childTnLst>
                                    <p:set>
                                      <p:cBhvr>
                                        <p:cTn id="34" dur="1" fill="hold">
                                          <p:stCondLst>
                                            <p:cond delay="0"/>
                                          </p:stCondLst>
                                        </p:cTn>
                                        <p:tgtEl>
                                          <p:spTgt spid="15">
                                            <p:bg/>
                                          </p:spTgt>
                                        </p:tgtEl>
                                        <p:attrNameLst>
                                          <p:attrName>style.visibility</p:attrName>
                                        </p:attrNameLst>
                                      </p:cBhvr>
                                      <p:to>
                                        <p:strVal val="visible"/>
                                      </p:to>
                                    </p:set>
                                    <p:anim calcmode="lin" valueType="num">
                                      <p:cBhvr>
                                        <p:cTn id="35" dur="500" fill="hold"/>
                                        <p:tgtEl>
                                          <p:spTgt spid="15">
                                            <p:bg/>
                                          </p:spTgt>
                                        </p:tgtEl>
                                        <p:attrNameLst>
                                          <p:attrName>ppt_w</p:attrName>
                                        </p:attrNameLst>
                                      </p:cBhvr>
                                      <p:tavLst>
                                        <p:tav tm="0">
                                          <p:val>
                                            <p:fltVal val="0"/>
                                          </p:val>
                                        </p:tav>
                                        <p:tav tm="100000">
                                          <p:val>
                                            <p:strVal val="#ppt_w"/>
                                          </p:val>
                                        </p:tav>
                                      </p:tavLst>
                                    </p:anim>
                                    <p:anim calcmode="lin" valueType="num">
                                      <p:cBhvr>
                                        <p:cTn id="36" dur="500" fill="hold"/>
                                        <p:tgtEl>
                                          <p:spTgt spid="15">
                                            <p:bg/>
                                          </p:spTgt>
                                        </p:tgtEl>
                                        <p:attrNameLst>
                                          <p:attrName>ppt_h</p:attrName>
                                        </p:attrNameLst>
                                      </p:cBhvr>
                                      <p:tavLst>
                                        <p:tav tm="0">
                                          <p:val>
                                            <p:fltVal val="0"/>
                                          </p:val>
                                        </p:tav>
                                        <p:tav tm="100000">
                                          <p:val>
                                            <p:strVal val="#ppt_h"/>
                                          </p:val>
                                        </p:tav>
                                      </p:tavLst>
                                    </p:anim>
                                    <p:animEffect transition="in" filter="fade">
                                      <p:cBhvr>
                                        <p:cTn id="37" dur="500"/>
                                        <p:tgtEl>
                                          <p:spTgt spid="15">
                                            <p:bg/>
                                          </p:spTgt>
                                        </p:tgtEl>
                                      </p:cBhvr>
                                    </p:animEffect>
                                    <p:anim calcmode="lin" valueType="num">
                                      <p:cBhvr>
                                        <p:cTn id="38" dur="500" fill="hold"/>
                                        <p:tgtEl>
                                          <p:spTgt spid="15">
                                            <p:bg/>
                                          </p:spTgt>
                                        </p:tgtEl>
                                        <p:attrNameLst>
                                          <p:attrName>ppt_x</p:attrName>
                                        </p:attrNameLst>
                                      </p:cBhvr>
                                      <p:tavLst>
                                        <p:tav tm="0">
                                          <p:val>
                                            <p:fltVal val="0.5"/>
                                          </p:val>
                                        </p:tav>
                                        <p:tav tm="100000">
                                          <p:val>
                                            <p:strVal val="#ppt_x"/>
                                          </p:val>
                                        </p:tav>
                                      </p:tavLst>
                                    </p:anim>
                                    <p:anim calcmode="lin" valueType="num">
                                      <p:cBhvr>
                                        <p:cTn id="39" dur="500" fill="hold"/>
                                        <p:tgtEl>
                                          <p:spTgt spid="15">
                                            <p:bg/>
                                          </p:spTgt>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0"/>
                                  </p:stCondLst>
                                  <p:childTnLst>
                                    <p:set>
                                      <p:cBhvr>
                                        <p:cTn id="41" dur="1" fill="hold">
                                          <p:stCondLst>
                                            <p:cond delay="0"/>
                                          </p:stCondLst>
                                        </p:cTn>
                                        <p:tgtEl>
                                          <p:spTgt spid="15">
                                            <p:txEl>
                                              <p:pRg st="0" end="0"/>
                                            </p:txEl>
                                          </p:spTgt>
                                        </p:tgtEl>
                                        <p:attrNameLst>
                                          <p:attrName>style.visibility</p:attrName>
                                        </p:attrNameLst>
                                      </p:cBhvr>
                                      <p:to>
                                        <p:strVal val="visible"/>
                                      </p:to>
                                    </p:set>
                                    <p:anim calcmode="lin" valueType="num">
                                      <p:cBhvr>
                                        <p:cTn id="42" dur="500" fill="hold"/>
                                        <p:tgtEl>
                                          <p:spTgt spid="15">
                                            <p:txEl>
                                              <p:pRg st="0" end="0"/>
                                            </p:txEl>
                                          </p:spTgt>
                                        </p:tgtEl>
                                        <p:attrNameLst>
                                          <p:attrName>ppt_w</p:attrName>
                                        </p:attrNameLst>
                                      </p:cBhvr>
                                      <p:tavLst>
                                        <p:tav tm="0">
                                          <p:val>
                                            <p:fltVal val="0"/>
                                          </p:val>
                                        </p:tav>
                                        <p:tav tm="100000">
                                          <p:val>
                                            <p:strVal val="#ppt_w"/>
                                          </p:val>
                                        </p:tav>
                                      </p:tavLst>
                                    </p:anim>
                                    <p:anim calcmode="lin" valueType="num">
                                      <p:cBhvr>
                                        <p:cTn id="43" dur="500" fill="hold"/>
                                        <p:tgtEl>
                                          <p:spTgt spid="15">
                                            <p:txEl>
                                              <p:pRg st="0" end="0"/>
                                            </p:txEl>
                                          </p:spTgt>
                                        </p:tgtEl>
                                        <p:attrNameLst>
                                          <p:attrName>ppt_h</p:attrName>
                                        </p:attrNameLst>
                                      </p:cBhvr>
                                      <p:tavLst>
                                        <p:tav tm="0">
                                          <p:val>
                                            <p:fltVal val="0"/>
                                          </p:val>
                                        </p:tav>
                                        <p:tav tm="100000">
                                          <p:val>
                                            <p:strVal val="#ppt_h"/>
                                          </p:val>
                                        </p:tav>
                                      </p:tavLst>
                                    </p:anim>
                                    <p:animEffect transition="in" filter="fade">
                                      <p:cBhvr>
                                        <p:cTn id="44" dur="500"/>
                                        <p:tgtEl>
                                          <p:spTgt spid="15">
                                            <p:txEl>
                                              <p:pRg st="0" end="0"/>
                                            </p:txEl>
                                          </p:spTgt>
                                        </p:tgtEl>
                                      </p:cBhvr>
                                    </p:animEffect>
                                    <p:anim calcmode="lin" valueType="num">
                                      <p:cBhvr>
                                        <p:cTn id="45" dur="500" fill="hold"/>
                                        <p:tgtEl>
                                          <p:spTgt spid="15">
                                            <p:txEl>
                                              <p:pRg st="0" end="0"/>
                                            </p:txEl>
                                          </p:spTgt>
                                        </p:tgtEl>
                                        <p:attrNameLst>
                                          <p:attrName>ppt_x</p:attrName>
                                        </p:attrNameLst>
                                      </p:cBhvr>
                                      <p:tavLst>
                                        <p:tav tm="0">
                                          <p:val>
                                            <p:fltVal val="0.5"/>
                                          </p:val>
                                        </p:tav>
                                        <p:tav tm="100000">
                                          <p:val>
                                            <p:strVal val="#ppt_x"/>
                                          </p:val>
                                        </p:tav>
                                      </p:tavLst>
                                    </p:anim>
                                    <p:anim calcmode="lin" valueType="num">
                                      <p:cBhvr>
                                        <p:cTn id="46" dur="500" fill="hold"/>
                                        <p:tgtEl>
                                          <p:spTgt spid="15">
                                            <p:txEl>
                                              <p:pRg st="0" end="0"/>
                                            </p:txEl>
                                          </p:spTgt>
                                        </p:tgtEl>
                                        <p:attrNameLst>
                                          <p:attrName>ppt_y</p:attrName>
                                        </p:attrNameLst>
                                      </p:cBhvr>
                                      <p:tavLst>
                                        <p:tav tm="0">
                                          <p:val>
                                            <p:fltVal val="0.5"/>
                                          </p:val>
                                        </p:tav>
                                        <p:tav tm="100000">
                                          <p:val>
                                            <p:strVal val="#ppt_y"/>
                                          </p:val>
                                        </p:tav>
                                      </p:tavLst>
                                    </p:anim>
                                  </p:childTnLst>
                                </p:cTn>
                              </p:par>
                              <p:par>
                                <p:cTn id="47" presetID="53" presetClass="entr" presetSubtype="528"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p:cTn id="49" dur="500" fill="hold"/>
                                        <p:tgtEl>
                                          <p:spTgt spid="17"/>
                                        </p:tgtEl>
                                        <p:attrNameLst>
                                          <p:attrName>ppt_w</p:attrName>
                                        </p:attrNameLst>
                                      </p:cBhvr>
                                      <p:tavLst>
                                        <p:tav tm="0">
                                          <p:val>
                                            <p:fltVal val="0"/>
                                          </p:val>
                                        </p:tav>
                                        <p:tav tm="100000">
                                          <p:val>
                                            <p:strVal val="#ppt_w"/>
                                          </p:val>
                                        </p:tav>
                                      </p:tavLst>
                                    </p:anim>
                                    <p:anim calcmode="lin" valueType="num">
                                      <p:cBhvr>
                                        <p:cTn id="50" dur="500" fill="hold"/>
                                        <p:tgtEl>
                                          <p:spTgt spid="17"/>
                                        </p:tgtEl>
                                        <p:attrNameLst>
                                          <p:attrName>ppt_h</p:attrName>
                                        </p:attrNameLst>
                                      </p:cBhvr>
                                      <p:tavLst>
                                        <p:tav tm="0">
                                          <p:val>
                                            <p:fltVal val="0"/>
                                          </p:val>
                                        </p:tav>
                                        <p:tav tm="100000">
                                          <p:val>
                                            <p:strVal val="#ppt_h"/>
                                          </p:val>
                                        </p:tav>
                                      </p:tavLst>
                                    </p:anim>
                                    <p:animEffect transition="in" filter="fade">
                                      <p:cBhvr>
                                        <p:cTn id="51" dur="500"/>
                                        <p:tgtEl>
                                          <p:spTgt spid="17"/>
                                        </p:tgtEl>
                                      </p:cBhvr>
                                    </p:animEffect>
                                    <p:anim calcmode="lin" valueType="num">
                                      <p:cBhvr>
                                        <p:cTn id="52" dur="500" fill="hold"/>
                                        <p:tgtEl>
                                          <p:spTgt spid="17"/>
                                        </p:tgtEl>
                                        <p:attrNameLst>
                                          <p:attrName>ppt_x</p:attrName>
                                        </p:attrNameLst>
                                      </p:cBhvr>
                                      <p:tavLst>
                                        <p:tav tm="0">
                                          <p:val>
                                            <p:fltVal val="0.5"/>
                                          </p:val>
                                        </p:tav>
                                        <p:tav tm="100000">
                                          <p:val>
                                            <p:strVal val="#ppt_x"/>
                                          </p:val>
                                        </p:tav>
                                      </p:tavLst>
                                    </p:anim>
                                    <p:anim calcmode="lin" valueType="num">
                                      <p:cBhvr>
                                        <p:cTn id="53" dur="500" fill="hold"/>
                                        <p:tgtEl>
                                          <p:spTgt spid="17"/>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animBg="1">
        <p:tmplLst>
          <p:tmpl>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Lst>
      </p:bldP>
      <p:bldP spid="14" grpId="0" build="p" animBg="1">
        <p:tmplLst>
          <p:tmpl>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Lst>
      </p:bldP>
      <p:bldP spid="15" grpId="0" build="p" animBg="1">
        <p:tmplLst>
          <p:tmpl>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Lst>
      </p:bldP>
      <p:bldP spid="17" grpId="0" animBg="1"/>
    </p:bldLst>
  </p:timing>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5">
                <a:gradFill>
                  <a:gsLst>
                    <a:gs pos="6195">
                      <a:schemeClr val="tx1"/>
                    </a:gs>
                    <a:gs pos="39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3877277"/>
            <a:ext cx="5378549" cy="401841"/>
          </a:xfrm>
        </p:spPr>
        <p:txBody>
          <a:bodyPr/>
          <a:lstStyle>
            <a:lvl1pPr marL="0" indent="0">
              <a:buNone/>
              <a:defRPr sz="1567">
                <a:gradFill>
                  <a:gsLst>
                    <a:gs pos="1250">
                      <a:schemeClr val="tx1"/>
                    </a:gs>
                    <a:gs pos="100000">
                      <a:schemeClr val="tx1"/>
                    </a:gs>
                  </a:gsLst>
                  <a:lin ang="5400000" scaled="0"/>
                </a:gradFill>
                <a:latin typeface="+mn-lt"/>
              </a:defRPr>
            </a:lvl1pPr>
            <a:lvl2pPr>
              <a:defRPr sz="1567"/>
            </a:lvl2pPr>
            <a:lvl3pPr>
              <a:defRPr sz="1567"/>
            </a:lvl3pPr>
            <a:lvl4pPr>
              <a:defRPr sz="1567"/>
            </a:lvl4pPr>
            <a:lvl5pPr marL="1008241" indent="0">
              <a:buNone/>
              <a:defRPr sz="1567"/>
            </a:lvl5pPr>
          </a:lstStyle>
          <a:p>
            <a:pPr lvl="0"/>
            <a:r>
              <a:rPr lang="en-US"/>
              <a:t>Click to edit Master text styles</a:t>
            </a:r>
          </a:p>
        </p:txBody>
      </p:sp>
    </p:spTree>
    <p:extLst>
      <p:ext uri="{BB962C8B-B14F-4D97-AF65-F5344CB8AC3E}">
        <p14:creationId xmlns:p14="http://schemas.microsoft.com/office/powerpoint/2010/main" val="926101711"/>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and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5">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3877278"/>
            <a:ext cx="5378549" cy="398335"/>
          </a:xfrm>
        </p:spPr>
        <p:txBody>
          <a:bodyPr/>
          <a:lstStyle>
            <a:lvl1pPr marL="0" indent="0">
              <a:buNone/>
              <a:defRPr sz="1567">
                <a:gradFill>
                  <a:gsLst>
                    <a:gs pos="92035">
                      <a:schemeClr val="tx1"/>
                    </a:gs>
                    <a:gs pos="84000">
                      <a:schemeClr val="tx1"/>
                    </a:gs>
                  </a:gsLst>
                  <a:lin ang="5400000" scaled="0"/>
                </a:gradFill>
                <a:latin typeface="+mn-lt"/>
              </a:defRPr>
            </a:lvl1pPr>
            <a:lvl2pPr>
              <a:defRPr sz="1567">
                <a:gradFill>
                  <a:gsLst>
                    <a:gs pos="94030">
                      <a:srgbClr val="FFFFFF"/>
                    </a:gs>
                    <a:gs pos="68000">
                      <a:srgbClr val="FFFFFF"/>
                    </a:gs>
                  </a:gsLst>
                  <a:lin ang="5400000" scaled="0"/>
                </a:gradFill>
              </a:defRPr>
            </a:lvl2pPr>
            <a:lvl3pPr>
              <a:defRPr sz="1567">
                <a:gradFill>
                  <a:gsLst>
                    <a:gs pos="94030">
                      <a:srgbClr val="FFFFFF"/>
                    </a:gs>
                    <a:gs pos="68000">
                      <a:srgbClr val="FFFFFF"/>
                    </a:gs>
                  </a:gsLst>
                  <a:lin ang="5400000" scaled="0"/>
                </a:gradFill>
              </a:defRPr>
            </a:lvl3pPr>
            <a:lvl4pPr>
              <a:defRPr sz="1567">
                <a:gradFill>
                  <a:gsLst>
                    <a:gs pos="94030">
                      <a:srgbClr val="FFFFFF"/>
                    </a:gs>
                    <a:gs pos="68000">
                      <a:srgbClr val="FFFFFF"/>
                    </a:gs>
                  </a:gsLst>
                  <a:lin ang="5400000" scaled="0"/>
                </a:gradFill>
              </a:defRPr>
            </a:lvl4pPr>
            <a:lvl5pPr>
              <a:defRPr sz="1567">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3541434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and Content Purple">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5">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3877277"/>
            <a:ext cx="5378549" cy="401841"/>
          </a:xfrm>
        </p:spPr>
        <p:txBody>
          <a:bodyPr/>
          <a:lstStyle>
            <a:lvl1pPr marL="0" indent="0">
              <a:buNone/>
              <a:defRPr sz="1567">
                <a:gradFill>
                  <a:gsLst>
                    <a:gs pos="94690">
                      <a:schemeClr val="tx1"/>
                    </a:gs>
                    <a:gs pos="86000">
                      <a:schemeClr val="tx1"/>
                    </a:gs>
                  </a:gsLst>
                  <a:lin ang="5400000" scaled="0"/>
                </a:gradFill>
                <a:latin typeface="+mn-lt"/>
              </a:defRPr>
            </a:lvl1pPr>
            <a:lvl2pPr>
              <a:defRPr sz="1567">
                <a:gradFill>
                  <a:gsLst>
                    <a:gs pos="94030">
                      <a:srgbClr val="FFFFFF"/>
                    </a:gs>
                    <a:gs pos="68000">
                      <a:srgbClr val="FFFFFF"/>
                    </a:gs>
                  </a:gsLst>
                  <a:lin ang="5400000" scaled="0"/>
                </a:gradFill>
              </a:defRPr>
            </a:lvl2pPr>
            <a:lvl3pPr>
              <a:defRPr sz="1567">
                <a:gradFill>
                  <a:gsLst>
                    <a:gs pos="94030">
                      <a:srgbClr val="FFFFFF"/>
                    </a:gs>
                    <a:gs pos="68000">
                      <a:srgbClr val="FFFFFF"/>
                    </a:gs>
                  </a:gsLst>
                  <a:lin ang="5400000" scaled="0"/>
                </a:gradFill>
              </a:defRPr>
            </a:lvl3pPr>
            <a:lvl4pPr>
              <a:defRPr sz="1567">
                <a:gradFill>
                  <a:gsLst>
                    <a:gs pos="94030">
                      <a:srgbClr val="FFFFFF"/>
                    </a:gs>
                    <a:gs pos="68000">
                      <a:srgbClr val="FFFFFF"/>
                    </a:gs>
                  </a:gsLst>
                  <a:lin ang="5400000" scaled="0"/>
                </a:gradFill>
              </a:defRPr>
            </a:lvl4pPr>
            <a:lvl5pPr>
              <a:defRPr sz="1567">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35125054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4"/>
            <a:ext cx="11653834" cy="1793071"/>
          </a:xfrm>
        </p:spPr>
        <p:txBody>
          <a:bodyPr/>
          <a:lstStyle>
            <a:lvl1pPr>
              <a:defRPr sz="5685">
                <a:gradFill>
                  <a:gsLst>
                    <a:gs pos="56637">
                      <a:schemeClr val="tx1"/>
                    </a:gs>
                    <a:gs pos="33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40" y="2546470"/>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1303629330"/>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and Content 2 Gray">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4"/>
            <a:ext cx="11653834" cy="1793071"/>
          </a:xfrm>
        </p:spPr>
        <p:txBody>
          <a:bodyPr/>
          <a:lstStyle>
            <a:lvl1pPr>
              <a:defRPr sz="5685">
                <a:gradFill>
                  <a:gsLst>
                    <a:gs pos="99115">
                      <a:schemeClr val="tx1"/>
                    </a:gs>
                    <a:gs pos="87611">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40" y="2546469"/>
            <a:ext cx="7171399" cy="506972"/>
          </a:xfrm>
        </p:spPr>
        <p:txBody>
          <a:bodyPr/>
          <a:lstStyle>
            <a:lvl1pPr marL="0" indent="0">
              <a:buNone/>
              <a:defRPr sz="2353">
                <a:gradFill>
                  <a:gsLst>
                    <a:gs pos="14159">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1366186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and Content 2 Orange">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4"/>
            <a:ext cx="11653834" cy="1793071"/>
          </a:xfrm>
        </p:spPr>
        <p:txBody>
          <a:bodyPr/>
          <a:lstStyle>
            <a:lvl1pPr>
              <a:defRPr sz="5685">
                <a:gradFill>
                  <a:gsLst>
                    <a:gs pos="85821">
                      <a:schemeClr val="tx1"/>
                    </a:gs>
                    <a:gs pos="61194">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40" y="2546469"/>
            <a:ext cx="7171399" cy="506972"/>
          </a:xfrm>
        </p:spPr>
        <p:txBody>
          <a:bodyPr/>
          <a:lstStyle>
            <a:lvl1pPr marL="0" indent="0">
              <a:buNone/>
              <a:defRPr sz="2353">
                <a:gradFill>
                  <a:gsLst>
                    <a:gs pos="54867">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1643783073"/>
      </p:ext>
    </p:extLst>
  </p:cSld>
  <p:clrMapOvr>
    <a:overrideClrMapping bg1="dk1" tx1="lt1" bg2="dk2" tx2="lt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18" Type="http://schemas.openxmlformats.org/officeDocument/2006/relationships/slideLayout" Target="../slideLayouts/slideLayout30.xml"/><Relationship Id="rId3" Type="http://schemas.openxmlformats.org/officeDocument/2006/relationships/slideLayout" Target="../slideLayouts/slideLayout15.xml"/><Relationship Id="rId21" Type="http://schemas.openxmlformats.org/officeDocument/2006/relationships/slideLayout" Target="../slideLayouts/slideLayout33.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slideLayout" Target="../slideLayouts/slideLayout29.xml"/><Relationship Id="rId2" Type="http://schemas.openxmlformats.org/officeDocument/2006/relationships/slideLayout" Target="../slideLayouts/slideLayout14.xml"/><Relationship Id="rId16" Type="http://schemas.openxmlformats.org/officeDocument/2006/relationships/slideLayout" Target="../slideLayouts/slideLayout28.xml"/><Relationship Id="rId20" Type="http://schemas.openxmlformats.org/officeDocument/2006/relationships/slideLayout" Target="../slideLayouts/slideLayout32.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23" Type="http://schemas.openxmlformats.org/officeDocument/2006/relationships/theme" Target="../theme/theme2.xml"/><Relationship Id="rId10" Type="http://schemas.openxmlformats.org/officeDocument/2006/relationships/slideLayout" Target="../slideLayouts/slideLayout22.xml"/><Relationship Id="rId19" Type="http://schemas.openxmlformats.org/officeDocument/2006/relationships/slideLayout" Target="../slideLayouts/slideLayout31.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 Id="rId22" Type="http://schemas.openxmlformats.org/officeDocument/2006/relationships/slideLayout" Target="../slideLayouts/slideLayout34.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37.xml"/><Relationship Id="rId2" Type="http://schemas.openxmlformats.org/officeDocument/2006/relationships/slideLayout" Target="../slideLayouts/slideLayout36.xml"/><Relationship Id="rId1" Type="http://schemas.openxmlformats.org/officeDocument/2006/relationships/slideLayout" Target="../slideLayouts/slideLayout35.xml"/><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5.xml"/><Relationship Id="rId13" Type="http://schemas.openxmlformats.org/officeDocument/2006/relationships/slideLayout" Target="../slideLayouts/slideLayout50.xml"/><Relationship Id="rId18" Type="http://schemas.openxmlformats.org/officeDocument/2006/relationships/slideLayout" Target="../slideLayouts/slideLayout55.xml"/><Relationship Id="rId3" Type="http://schemas.openxmlformats.org/officeDocument/2006/relationships/slideLayout" Target="../slideLayouts/slideLayout40.xml"/><Relationship Id="rId21" Type="http://schemas.openxmlformats.org/officeDocument/2006/relationships/slideLayout" Target="../slideLayouts/slideLayout58.xml"/><Relationship Id="rId7" Type="http://schemas.openxmlformats.org/officeDocument/2006/relationships/slideLayout" Target="../slideLayouts/slideLayout44.xml"/><Relationship Id="rId12" Type="http://schemas.openxmlformats.org/officeDocument/2006/relationships/slideLayout" Target="../slideLayouts/slideLayout49.xml"/><Relationship Id="rId17" Type="http://schemas.openxmlformats.org/officeDocument/2006/relationships/slideLayout" Target="../slideLayouts/slideLayout54.xml"/><Relationship Id="rId2" Type="http://schemas.openxmlformats.org/officeDocument/2006/relationships/slideLayout" Target="../slideLayouts/slideLayout39.xml"/><Relationship Id="rId16" Type="http://schemas.openxmlformats.org/officeDocument/2006/relationships/slideLayout" Target="../slideLayouts/slideLayout53.xml"/><Relationship Id="rId20" Type="http://schemas.openxmlformats.org/officeDocument/2006/relationships/slideLayout" Target="../slideLayouts/slideLayout57.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24" Type="http://schemas.openxmlformats.org/officeDocument/2006/relationships/image" Target="../media/image6.emf"/><Relationship Id="rId5" Type="http://schemas.openxmlformats.org/officeDocument/2006/relationships/slideLayout" Target="../slideLayouts/slideLayout42.xml"/><Relationship Id="rId15" Type="http://schemas.openxmlformats.org/officeDocument/2006/relationships/slideLayout" Target="../slideLayouts/slideLayout52.xml"/><Relationship Id="rId23" Type="http://schemas.openxmlformats.org/officeDocument/2006/relationships/theme" Target="../theme/theme4.xml"/><Relationship Id="rId10" Type="http://schemas.openxmlformats.org/officeDocument/2006/relationships/slideLayout" Target="../slideLayouts/slideLayout47.xml"/><Relationship Id="rId19" Type="http://schemas.openxmlformats.org/officeDocument/2006/relationships/slideLayout" Target="../slideLayouts/slideLayout56.xml"/><Relationship Id="rId4" Type="http://schemas.openxmlformats.org/officeDocument/2006/relationships/slideLayout" Target="../slideLayouts/slideLayout41.xml"/><Relationship Id="rId9" Type="http://schemas.openxmlformats.org/officeDocument/2006/relationships/slideLayout" Target="../slideLayouts/slideLayout46.xml"/><Relationship Id="rId14" Type="http://schemas.openxmlformats.org/officeDocument/2006/relationships/slideLayout" Target="../slideLayouts/slideLayout51.xml"/><Relationship Id="rId22" Type="http://schemas.openxmlformats.org/officeDocument/2006/relationships/slideLayout" Target="../slideLayouts/slideLayout59.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7.xml"/><Relationship Id="rId13" Type="http://schemas.openxmlformats.org/officeDocument/2006/relationships/slideLayout" Target="../slideLayouts/slideLayout72.xml"/><Relationship Id="rId18" Type="http://schemas.openxmlformats.org/officeDocument/2006/relationships/slideLayout" Target="../slideLayouts/slideLayout77.xml"/><Relationship Id="rId26" Type="http://schemas.openxmlformats.org/officeDocument/2006/relationships/slideLayout" Target="../slideLayouts/slideLayout85.xml"/><Relationship Id="rId3" Type="http://schemas.openxmlformats.org/officeDocument/2006/relationships/slideLayout" Target="../slideLayouts/slideLayout62.xml"/><Relationship Id="rId21" Type="http://schemas.openxmlformats.org/officeDocument/2006/relationships/slideLayout" Target="../slideLayouts/slideLayout80.xml"/><Relationship Id="rId7" Type="http://schemas.openxmlformats.org/officeDocument/2006/relationships/slideLayout" Target="../slideLayouts/slideLayout66.xml"/><Relationship Id="rId12" Type="http://schemas.openxmlformats.org/officeDocument/2006/relationships/slideLayout" Target="../slideLayouts/slideLayout71.xml"/><Relationship Id="rId17" Type="http://schemas.openxmlformats.org/officeDocument/2006/relationships/slideLayout" Target="../slideLayouts/slideLayout76.xml"/><Relationship Id="rId25" Type="http://schemas.openxmlformats.org/officeDocument/2006/relationships/slideLayout" Target="../slideLayouts/slideLayout84.xml"/><Relationship Id="rId2" Type="http://schemas.openxmlformats.org/officeDocument/2006/relationships/slideLayout" Target="../slideLayouts/slideLayout61.xml"/><Relationship Id="rId16" Type="http://schemas.openxmlformats.org/officeDocument/2006/relationships/slideLayout" Target="../slideLayouts/slideLayout75.xml"/><Relationship Id="rId20" Type="http://schemas.openxmlformats.org/officeDocument/2006/relationships/slideLayout" Target="../slideLayouts/slideLayout79.xml"/><Relationship Id="rId29" Type="http://schemas.openxmlformats.org/officeDocument/2006/relationships/theme" Target="../theme/theme5.xml"/><Relationship Id="rId1" Type="http://schemas.openxmlformats.org/officeDocument/2006/relationships/slideLayout" Target="../slideLayouts/slideLayout60.xml"/><Relationship Id="rId6" Type="http://schemas.openxmlformats.org/officeDocument/2006/relationships/slideLayout" Target="../slideLayouts/slideLayout65.xml"/><Relationship Id="rId11" Type="http://schemas.openxmlformats.org/officeDocument/2006/relationships/slideLayout" Target="../slideLayouts/slideLayout70.xml"/><Relationship Id="rId24" Type="http://schemas.openxmlformats.org/officeDocument/2006/relationships/slideLayout" Target="../slideLayouts/slideLayout83.xml"/><Relationship Id="rId5" Type="http://schemas.openxmlformats.org/officeDocument/2006/relationships/slideLayout" Target="../slideLayouts/slideLayout64.xml"/><Relationship Id="rId15" Type="http://schemas.openxmlformats.org/officeDocument/2006/relationships/slideLayout" Target="../slideLayouts/slideLayout74.xml"/><Relationship Id="rId23" Type="http://schemas.openxmlformats.org/officeDocument/2006/relationships/slideLayout" Target="../slideLayouts/slideLayout82.xml"/><Relationship Id="rId28" Type="http://schemas.openxmlformats.org/officeDocument/2006/relationships/slideLayout" Target="../slideLayouts/slideLayout87.xml"/><Relationship Id="rId10" Type="http://schemas.openxmlformats.org/officeDocument/2006/relationships/slideLayout" Target="../slideLayouts/slideLayout69.xml"/><Relationship Id="rId19" Type="http://schemas.openxmlformats.org/officeDocument/2006/relationships/slideLayout" Target="../slideLayouts/slideLayout78.xml"/><Relationship Id="rId4" Type="http://schemas.openxmlformats.org/officeDocument/2006/relationships/slideLayout" Target="../slideLayouts/slideLayout63.xml"/><Relationship Id="rId9" Type="http://schemas.openxmlformats.org/officeDocument/2006/relationships/slideLayout" Target="../slideLayouts/slideLayout68.xml"/><Relationship Id="rId14" Type="http://schemas.openxmlformats.org/officeDocument/2006/relationships/slideLayout" Target="../slideLayouts/slideLayout73.xml"/><Relationship Id="rId22" Type="http://schemas.openxmlformats.org/officeDocument/2006/relationships/slideLayout" Target="../slideLayouts/slideLayout81.xml"/><Relationship Id="rId27" Type="http://schemas.openxmlformats.org/officeDocument/2006/relationships/slideLayout" Target="../slideLayouts/slideLayout86.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95.xml"/><Relationship Id="rId13" Type="http://schemas.openxmlformats.org/officeDocument/2006/relationships/slideLayout" Target="../slideLayouts/slideLayout100.xml"/><Relationship Id="rId18" Type="http://schemas.openxmlformats.org/officeDocument/2006/relationships/slideLayout" Target="../slideLayouts/slideLayout105.xml"/><Relationship Id="rId26" Type="http://schemas.openxmlformats.org/officeDocument/2006/relationships/slideLayout" Target="../slideLayouts/slideLayout113.xml"/><Relationship Id="rId3" Type="http://schemas.openxmlformats.org/officeDocument/2006/relationships/slideLayout" Target="../slideLayouts/slideLayout90.xml"/><Relationship Id="rId21" Type="http://schemas.openxmlformats.org/officeDocument/2006/relationships/slideLayout" Target="../slideLayouts/slideLayout108.xml"/><Relationship Id="rId7" Type="http://schemas.openxmlformats.org/officeDocument/2006/relationships/slideLayout" Target="../slideLayouts/slideLayout94.xml"/><Relationship Id="rId12" Type="http://schemas.openxmlformats.org/officeDocument/2006/relationships/slideLayout" Target="../slideLayouts/slideLayout99.xml"/><Relationship Id="rId17" Type="http://schemas.openxmlformats.org/officeDocument/2006/relationships/slideLayout" Target="../slideLayouts/slideLayout104.xml"/><Relationship Id="rId25" Type="http://schemas.openxmlformats.org/officeDocument/2006/relationships/slideLayout" Target="../slideLayouts/slideLayout112.xml"/><Relationship Id="rId2" Type="http://schemas.openxmlformats.org/officeDocument/2006/relationships/slideLayout" Target="../slideLayouts/slideLayout89.xml"/><Relationship Id="rId16" Type="http://schemas.openxmlformats.org/officeDocument/2006/relationships/slideLayout" Target="../slideLayouts/slideLayout103.xml"/><Relationship Id="rId20" Type="http://schemas.openxmlformats.org/officeDocument/2006/relationships/slideLayout" Target="../slideLayouts/slideLayout107.xml"/><Relationship Id="rId1" Type="http://schemas.openxmlformats.org/officeDocument/2006/relationships/slideLayout" Target="../slideLayouts/slideLayout88.xml"/><Relationship Id="rId6" Type="http://schemas.openxmlformats.org/officeDocument/2006/relationships/slideLayout" Target="../slideLayouts/slideLayout93.xml"/><Relationship Id="rId11" Type="http://schemas.openxmlformats.org/officeDocument/2006/relationships/slideLayout" Target="../slideLayouts/slideLayout98.xml"/><Relationship Id="rId24" Type="http://schemas.openxmlformats.org/officeDocument/2006/relationships/slideLayout" Target="../slideLayouts/slideLayout111.xml"/><Relationship Id="rId5" Type="http://schemas.openxmlformats.org/officeDocument/2006/relationships/slideLayout" Target="../slideLayouts/slideLayout92.xml"/><Relationship Id="rId15" Type="http://schemas.openxmlformats.org/officeDocument/2006/relationships/slideLayout" Target="../slideLayouts/slideLayout102.xml"/><Relationship Id="rId23" Type="http://schemas.openxmlformats.org/officeDocument/2006/relationships/slideLayout" Target="../slideLayouts/slideLayout110.xml"/><Relationship Id="rId10" Type="http://schemas.openxmlformats.org/officeDocument/2006/relationships/slideLayout" Target="../slideLayouts/slideLayout97.xml"/><Relationship Id="rId19" Type="http://schemas.openxmlformats.org/officeDocument/2006/relationships/slideLayout" Target="../slideLayouts/slideLayout106.xml"/><Relationship Id="rId4" Type="http://schemas.openxmlformats.org/officeDocument/2006/relationships/slideLayout" Target="../slideLayouts/slideLayout91.xml"/><Relationship Id="rId9" Type="http://schemas.openxmlformats.org/officeDocument/2006/relationships/slideLayout" Target="../slideLayouts/slideLayout96.xml"/><Relationship Id="rId14" Type="http://schemas.openxmlformats.org/officeDocument/2006/relationships/slideLayout" Target="../slideLayouts/slideLayout101.xml"/><Relationship Id="rId22" Type="http://schemas.openxmlformats.org/officeDocument/2006/relationships/slideLayout" Target="../slideLayouts/slideLayout109.xml"/><Relationship Id="rId27"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21.xml"/><Relationship Id="rId13" Type="http://schemas.openxmlformats.org/officeDocument/2006/relationships/slideLayout" Target="../slideLayouts/slideLayout126.xml"/><Relationship Id="rId18" Type="http://schemas.openxmlformats.org/officeDocument/2006/relationships/slideLayout" Target="../slideLayouts/slideLayout131.xml"/><Relationship Id="rId3" Type="http://schemas.openxmlformats.org/officeDocument/2006/relationships/slideLayout" Target="../slideLayouts/slideLayout116.xml"/><Relationship Id="rId7" Type="http://schemas.openxmlformats.org/officeDocument/2006/relationships/slideLayout" Target="../slideLayouts/slideLayout120.xml"/><Relationship Id="rId12" Type="http://schemas.openxmlformats.org/officeDocument/2006/relationships/slideLayout" Target="../slideLayouts/slideLayout125.xml"/><Relationship Id="rId17" Type="http://schemas.openxmlformats.org/officeDocument/2006/relationships/slideLayout" Target="../slideLayouts/slideLayout130.xml"/><Relationship Id="rId2" Type="http://schemas.openxmlformats.org/officeDocument/2006/relationships/slideLayout" Target="../slideLayouts/slideLayout115.xml"/><Relationship Id="rId16" Type="http://schemas.openxmlformats.org/officeDocument/2006/relationships/slideLayout" Target="../slideLayouts/slideLayout129.xml"/><Relationship Id="rId20" Type="http://schemas.openxmlformats.org/officeDocument/2006/relationships/theme" Target="../theme/theme7.xml"/><Relationship Id="rId1" Type="http://schemas.openxmlformats.org/officeDocument/2006/relationships/slideLayout" Target="../slideLayouts/slideLayout114.xml"/><Relationship Id="rId6" Type="http://schemas.openxmlformats.org/officeDocument/2006/relationships/slideLayout" Target="../slideLayouts/slideLayout119.xml"/><Relationship Id="rId11" Type="http://schemas.openxmlformats.org/officeDocument/2006/relationships/slideLayout" Target="../slideLayouts/slideLayout124.xml"/><Relationship Id="rId5" Type="http://schemas.openxmlformats.org/officeDocument/2006/relationships/slideLayout" Target="../slideLayouts/slideLayout118.xml"/><Relationship Id="rId15" Type="http://schemas.openxmlformats.org/officeDocument/2006/relationships/slideLayout" Target="../slideLayouts/slideLayout128.xml"/><Relationship Id="rId10" Type="http://schemas.openxmlformats.org/officeDocument/2006/relationships/slideLayout" Target="../slideLayouts/slideLayout123.xml"/><Relationship Id="rId19" Type="http://schemas.openxmlformats.org/officeDocument/2006/relationships/slideLayout" Target="../slideLayouts/slideLayout132.xml"/><Relationship Id="rId4" Type="http://schemas.openxmlformats.org/officeDocument/2006/relationships/slideLayout" Target="../slideLayouts/slideLayout117.xml"/><Relationship Id="rId9" Type="http://schemas.openxmlformats.org/officeDocument/2006/relationships/slideLayout" Target="../slideLayouts/slideLayout122.xml"/><Relationship Id="rId14" Type="http://schemas.openxmlformats.org/officeDocument/2006/relationships/slideLayout" Target="../slideLayouts/slideLayout12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40.xml"/><Relationship Id="rId13" Type="http://schemas.openxmlformats.org/officeDocument/2006/relationships/slideLayout" Target="../slideLayouts/slideLayout145.xml"/><Relationship Id="rId18" Type="http://schemas.openxmlformats.org/officeDocument/2006/relationships/slideLayout" Target="../slideLayouts/slideLayout150.xml"/><Relationship Id="rId26" Type="http://schemas.openxmlformats.org/officeDocument/2006/relationships/theme" Target="../theme/theme8.xml"/><Relationship Id="rId3" Type="http://schemas.openxmlformats.org/officeDocument/2006/relationships/slideLayout" Target="../slideLayouts/slideLayout135.xml"/><Relationship Id="rId21" Type="http://schemas.openxmlformats.org/officeDocument/2006/relationships/slideLayout" Target="../slideLayouts/slideLayout153.xml"/><Relationship Id="rId7" Type="http://schemas.openxmlformats.org/officeDocument/2006/relationships/slideLayout" Target="../slideLayouts/slideLayout139.xml"/><Relationship Id="rId12" Type="http://schemas.openxmlformats.org/officeDocument/2006/relationships/slideLayout" Target="../slideLayouts/slideLayout144.xml"/><Relationship Id="rId17" Type="http://schemas.openxmlformats.org/officeDocument/2006/relationships/slideLayout" Target="../slideLayouts/slideLayout149.xml"/><Relationship Id="rId25" Type="http://schemas.openxmlformats.org/officeDocument/2006/relationships/slideLayout" Target="../slideLayouts/slideLayout157.xml"/><Relationship Id="rId2" Type="http://schemas.openxmlformats.org/officeDocument/2006/relationships/slideLayout" Target="../slideLayouts/slideLayout134.xml"/><Relationship Id="rId16" Type="http://schemas.openxmlformats.org/officeDocument/2006/relationships/slideLayout" Target="../slideLayouts/slideLayout148.xml"/><Relationship Id="rId20" Type="http://schemas.openxmlformats.org/officeDocument/2006/relationships/slideLayout" Target="../slideLayouts/slideLayout152.xml"/><Relationship Id="rId1" Type="http://schemas.openxmlformats.org/officeDocument/2006/relationships/slideLayout" Target="../slideLayouts/slideLayout133.xml"/><Relationship Id="rId6" Type="http://schemas.openxmlformats.org/officeDocument/2006/relationships/slideLayout" Target="../slideLayouts/slideLayout138.xml"/><Relationship Id="rId11" Type="http://schemas.openxmlformats.org/officeDocument/2006/relationships/slideLayout" Target="../slideLayouts/slideLayout143.xml"/><Relationship Id="rId24" Type="http://schemas.openxmlformats.org/officeDocument/2006/relationships/slideLayout" Target="../slideLayouts/slideLayout156.xml"/><Relationship Id="rId5" Type="http://schemas.openxmlformats.org/officeDocument/2006/relationships/slideLayout" Target="../slideLayouts/slideLayout137.xml"/><Relationship Id="rId15" Type="http://schemas.openxmlformats.org/officeDocument/2006/relationships/slideLayout" Target="../slideLayouts/slideLayout147.xml"/><Relationship Id="rId23" Type="http://schemas.openxmlformats.org/officeDocument/2006/relationships/slideLayout" Target="../slideLayouts/slideLayout155.xml"/><Relationship Id="rId28" Type="http://schemas.openxmlformats.org/officeDocument/2006/relationships/image" Target="../media/image6.emf"/><Relationship Id="rId10" Type="http://schemas.openxmlformats.org/officeDocument/2006/relationships/slideLayout" Target="../slideLayouts/slideLayout142.xml"/><Relationship Id="rId19" Type="http://schemas.openxmlformats.org/officeDocument/2006/relationships/slideLayout" Target="../slideLayouts/slideLayout151.xml"/><Relationship Id="rId4" Type="http://schemas.openxmlformats.org/officeDocument/2006/relationships/slideLayout" Target="../slideLayouts/slideLayout136.xml"/><Relationship Id="rId9" Type="http://schemas.openxmlformats.org/officeDocument/2006/relationships/slideLayout" Target="../slideLayouts/slideLayout141.xml"/><Relationship Id="rId14" Type="http://schemas.openxmlformats.org/officeDocument/2006/relationships/slideLayout" Target="../slideLayouts/slideLayout146.xml"/><Relationship Id="rId22" Type="http://schemas.openxmlformats.org/officeDocument/2006/relationships/slideLayout" Target="../slideLayouts/slideLayout154.xml"/><Relationship Id="rId27" Type="http://schemas.openxmlformats.org/officeDocument/2006/relationships/image" Target="../media/image2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64B473E-F429-4AA1-9437-8A810E5D735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D5225E1-9EF5-43C6-9D16-251E239795C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A57B618-65F8-4F7A-A5E6-4D63F2BA5F3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6E5768C-F6BB-4624-8EA1-0937C7EFFB7D}" type="datetimeFigureOut">
              <a:rPr lang="en-US" smtClean="0"/>
              <a:t>5/30/2019</a:t>
            </a:fld>
            <a:endParaRPr lang="en-US"/>
          </a:p>
        </p:txBody>
      </p:sp>
      <p:sp>
        <p:nvSpPr>
          <p:cNvPr id="5" name="Footer Placeholder 4">
            <a:extLst>
              <a:ext uri="{FF2B5EF4-FFF2-40B4-BE49-F238E27FC236}">
                <a16:creationId xmlns:a16="http://schemas.microsoft.com/office/drawing/2014/main" id="{F08AA776-6E2C-483E-92A4-ECDBBE72F04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95AAE24-0DA4-44C0-8757-4B3DF4E95CB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B304393-4076-4009-945A-FDBFDD7A259A}" type="slidenum">
              <a:rPr lang="en-US" smtClean="0"/>
              <a:t>‹#›</a:t>
            </a:fld>
            <a:endParaRPr lang="en-US"/>
          </a:p>
        </p:txBody>
      </p:sp>
    </p:spTree>
    <p:extLst>
      <p:ext uri="{BB962C8B-B14F-4D97-AF65-F5344CB8AC3E}">
        <p14:creationId xmlns:p14="http://schemas.microsoft.com/office/powerpoint/2010/main" val="22684835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3" name="Group 2"/>
          <p:cNvGrpSpPr/>
          <p:nvPr userDrawn="1"/>
        </p:nvGrpSpPr>
        <p:grpSpPr>
          <a:xfrm>
            <a:off x="12370906" y="-217"/>
            <a:ext cx="935477" cy="5654620"/>
            <a:chOff x="12618967" y="-221"/>
            <a:chExt cx="954235" cy="5767188"/>
          </a:xfrm>
        </p:grpSpPr>
        <p:grpSp>
          <p:nvGrpSpPr>
            <p:cNvPr id="26" name="Group 25"/>
            <p:cNvGrpSpPr/>
            <p:nvPr userDrawn="1"/>
          </p:nvGrpSpPr>
          <p:grpSpPr>
            <a:xfrm rot="5400000">
              <a:off x="11584220" y="1040742"/>
              <a:ext cx="2698730" cy="629236"/>
              <a:chOff x="1584344" y="4543426"/>
              <a:chExt cx="2698730"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err="1">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Oragen</a:t>
                </a:r>
                <a:endParaRPr kumimoji="0" lang="en-US" sz="490" b="1" i="0" u="none" strike="noStrike" kern="1200" cap="none" spc="0" normalizeH="0" baseline="0" noProof="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endParaRPr>
              </a:p>
              <a:p>
                <a:pPr marL="0" marR="0" lvl="0" indent="0" algn="l"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rPr>
                  <a:t>R:216 G:59 B:1</a:t>
                </a: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Blue</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a:ln>
                      <a:noFill/>
                    </a:ln>
                    <a:gradFill>
                      <a:gsLst>
                        <a:gs pos="2092">
                          <a:srgbClr val="F8F8F8"/>
                        </a:gs>
                        <a:gs pos="10042">
                          <a:srgbClr val="F8F8F8"/>
                        </a:gs>
                      </a:gsLst>
                      <a:lin ang="5400000" scaled="0"/>
                    </a:gradFill>
                    <a:effectLst/>
                    <a:uLnTx/>
                    <a:uFillTx/>
                    <a:latin typeface="+mn-lt"/>
                    <a:ea typeface="Segoe UI" pitchFamily="34" charset="0"/>
                    <a:cs typeface="Segoe UI" pitchFamily="34" charset="0"/>
                  </a:rPr>
                  <a:t>R:0 G:120 B:215</a:t>
                </a:r>
              </a:p>
            </p:txBody>
          </p:sp>
          <p:sp>
            <p:nvSpPr>
              <p:cNvPr id="42" name="Rectangle 41"/>
              <p:cNvSpPr/>
              <p:nvPr userDrawn="1"/>
            </p:nvSpPr>
            <p:spPr bwMode="auto">
              <a:xfrm>
                <a:off x="3413144"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Dark Gray</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a:ln>
                      <a:noFill/>
                    </a:ln>
                    <a:gradFill>
                      <a:gsLst>
                        <a:gs pos="2092">
                          <a:srgbClr val="F8F8F8"/>
                        </a:gs>
                        <a:gs pos="10042">
                          <a:srgbClr val="F8F8F8"/>
                        </a:gs>
                      </a:gsLst>
                      <a:lin ang="5400000" scaled="0"/>
                    </a:gradFill>
                    <a:effectLst/>
                    <a:uLnTx/>
                    <a:uFillTx/>
                    <a:latin typeface="+mn-lt"/>
                    <a:ea typeface="Segoe UI" pitchFamily="34" charset="0"/>
                    <a:cs typeface="Segoe UI" pitchFamily="34" charset="0"/>
                  </a:rPr>
                  <a:t>R:80 G:80 B:80</a:t>
                </a: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a:ln>
                      <a:noFill/>
                    </a:ln>
                    <a:gradFill>
                      <a:gsLst>
                        <a:gs pos="37168">
                          <a:srgbClr val="292929"/>
                        </a:gs>
                        <a:gs pos="72000">
                          <a:srgbClr val="292929"/>
                        </a:gs>
                      </a:gsLst>
                      <a:lin ang="5400000" scaled="0"/>
                    </a:gradFill>
                    <a:effectLst/>
                    <a:uLnTx/>
                    <a:uFillTx/>
                    <a:latin typeface="+mn-lt"/>
                    <a:ea typeface="Segoe UI" pitchFamily="34" charset="0"/>
                    <a:cs typeface="Segoe UI" pitchFamily="34" charset="0"/>
                  </a:rPr>
                  <a:t>Yellow</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a:ln>
                      <a:noFill/>
                    </a:ln>
                    <a:gradFill>
                      <a:gsLst>
                        <a:gs pos="37168">
                          <a:srgbClr val="292929"/>
                        </a:gs>
                        <a:gs pos="72000">
                          <a:srgbClr val="292929"/>
                        </a:gs>
                      </a:gsLst>
                      <a:lin ang="5400000" scaled="0"/>
                    </a:gradFill>
                    <a:effectLst/>
                    <a:uLnTx/>
                    <a:uFillTx/>
                    <a:latin typeface="+mn-lt"/>
                    <a:ea typeface="Segoe UI" pitchFamily="34" charset="0"/>
                    <a:cs typeface="Segoe UI" pitchFamily="34" charset="0"/>
                  </a:rPr>
                  <a:t>R:255 G:185 B:0</a:t>
                </a: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a:ln>
                      <a:noFill/>
                    </a:ln>
                    <a:gradFill>
                      <a:gsLst>
                        <a:gs pos="37168">
                          <a:srgbClr val="292929"/>
                        </a:gs>
                        <a:gs pos="72000">
                          <a:srgbClr val="292929"/>
                        </a:gs>
                      </a:gsLst>
                      <a:lin ang="5400000" scaled="0"/>
                    </a:gradFill>
                    <a:effectLst/>
                    <a:uLnTx/>
                    <a:uFillTx/>
                    <a:latin typeface="+mn-lt"/>
                    <a:ea typeface="Segoe UI" pitchFamily="34" charset="0"/>
                    <a:cs typeface="Segoe UI" pitchFamily="34" charset="0"/>
                  </a:rPr>
                  <a:t>Light Orange</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a:ln>
                      <a:noFill/>
                    </a:ln>
                    <a:gradFill>
                      <a:gsLst>
                        <a:gs pos="37168">
                          <a:srgbClr val="292929"/>
                        </a:gs>
                        <a:gs pos="72000">
                          <a:srgbClr val="292929"/>
                        </a:gs>
                      </a:gsLst>
                      <a:lin ang="5400000" scaled="0"/>
                    </a:gradFill>
                    <a:effectLst/>
                    <a:uLnTx/>
                    <a:uFillTx/>
                    <a:latin typeface="+mn-lt"/>
                    <a:ea typeface="Segoe UI" pitchFamily="34" charset="0"/>
                    <a:cs typeface="Segoe UI" pitchFamily="34" charset="0"/>
                  </a:rPr>
                  <a:t>R:255 G:140 B:0</a:t>
                </a: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a:ln>
                      <a:noFill/>
                    </a:ln>
                    <a:gradFill>
                      <a:gsLst>
                        <a:gs pos="37168">
                          <a:srgbClr val="292929"/>
                        </a:gs>
                        <a:gs pos="72000">
                          <a:srgbClr val="292929"/>
                        </a:gs>
                      </a:gsLst>
                      <a:lin ang="5400000" scaled="0"/>
                    </a:gradFill>
                    <a:effectLst/>
                    <a:uLnTx/>
                    <a:uFillTx/>
                    <a:latin typeface="+mn-lt"/>
                    <a:ea typeface="Segoe UI" pitchFamily="34" charset="0"/>
                    <a:cs typeface="Segoe UI" pitchFamily="34" charset="0"/>
                  </a:rPr>
                  <a:t>Light Gray</a:t>
                </a:r>
              </a:p>
              <a:p>
                <a:pPr marL="0" marR="0" lvl="0" indent="0" algn="l"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a:ln>
                      <a:noFill/>
                    </a:ln>
                    <a:gradFill>
                      <a:gsLst>
                        <a:gs pos="37168">
                          <a:srgbClr val="292929"/>
                        </a:gs>
                        <a:gs pos="72000">
                          <a:srgbClr val="292929"/>
                        </a:gs>
                      </a:gsLst>
                      <a:lin ang="5400000" scaled="0"/>
                    </a:gradFill>
                    <a:effectLst/>
                    <a:uLnTx/>
                    <a:uFillTx/>
                    <a:ea typeface="Segoe UI" pitchFamily="34" charset="0"/>
                    <a:cs typeface="Segoe UI" pitchFamily="34" charset="0"/>
                  </a:rPr>
                  <a:t>R:210 G:210 B:210</a:t>
                </a: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980" b="0" i="0" u="none" strike="noStrike" kern="1200" cap="none" spc="0" normalizeH="0" baseline="0" noProof="0">
                  <a:ln>
                    <a:noFill/>
                  </a:ln>
                  <a:gradFill>
                    <a:gsLst>
                      <a:gs pos="82301">
                        <a:srgbClr val="292929"/>
                      </a:gs>
                      <a:gs pos="62000">
                        <a:srgbClr val="292929"/>
                      </a:gs>
                    </a:gsLst>
                    <a:lin ang="5400000" scaled="0"/>
                  </a:gradFill>
                  <a:effectLst/>
                  <a:uLnTx/>
                  <a:uFillTx/>
                  <a:latin typeface="+mn-lt"/>
                  <a:ea typeface="+mn-ea"/>
                  <a:cs typeface="+mn-cs"/>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980" b="0" i="0" u="none" strike="noStrike" kern="1200" cap="none" spc="0" normalizeH="0" baseline="0" noProof="0">
                  <a:ln>
                    <a:noFill/>
                  </a:ln>
                  <a:gradFill>
                    <a:gsLst>
                      <a:gs pos="82301">
                        <a:srgbClr val="292929"/>
                      </a:gs>
                      <a:gs pos="62000">
                        <a:srgbClr val="292929"/>
                      </a:gs>
                    </a:gsLst>
                    <a:lin ang="5400000" scaled="0"/>
                  </a:gradFill>
                  <a:effectLst/>
                  <a:uLnTx/>
                  <a:uFillTx/>
                  <a:latin typeface="+mn-lt"/>
                  <a:ea typeface="+mn-ea"/>
                  <a:cs typeface="+mn-cs"/>
                </a:rPr>
                <a:t>Secondary colors (use only when necessary)</a:t>
              </a:r>
            </a:p>
          </p:txBody>
        </p:sp>
        <p:sp>
          <p:nvSpPr>
            <p:cNvPr id="22" name="Rectangle 21"/>
            <p:cNvSpPr/>
            <p:nvPr userDrawn="1"/>
          </p:nvSpPr>
          <p:spPr bwMode="auto">
            <a:xfrm rot="5400000">
              <a:off x="12328888" y="5187119"/>
              <a:ext cx="869930" cy="289766"/>
            </a:xfrm>
            <a:prstGeom prst="rect">
              <a:avLst/>
            </a:prstGeom>
            <a:solidFill>
              <a:srgbClr val="A8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Dark Red</a:t>
              </a:r>
            </a:p>
            <a:p>
              <a:pPr marL="0" marR="0" lvl="0" indent="0" algn="l"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a:ln>
                    <a:noFill/>
                  </a:ln>
                  <a:gradFill>
                    <a:gsLst>
                      <a:gs pos="2092">
                        <a:srgbClr val="F8F8F8"/>
                      </a:gs>
                      <a:gs pos="10042">
                        <a:srgbClr val="F8F8F8"/>
                      </a:gs>
                    </a:gsLst>
                    <a:lin ang="5400000" scaled="0"/>
                  </a:gradFill>
                  <a:effectLst/>
                  <a:uLnTx/>
                  <a:uFillTx/>
                  <a:ea typeface="Segoe UI" pitchFamily="34" charset="0"/>
                  <a:cs typeface="Segoe UI" pitchFamily="34" charset="0"/>
                </a:rPr>
                <a:t>R:168 G:0 B:0</a:t>
              </a:r>
            </a:p>
          </p:txBody>
        </p:sp>
        <p:sp>
          <p:nvSpPr>
            <p:cNvPr id="23" name="Rectangle 22"/>
            <p:cNvSpPr/>
            <p:nvPr userDrawn="1"/>
          </p:nvSpPr>
          <p:spPr bwMode="auto">
            <a:xfrm rot="5400000">
              <a:off x="12328888" y="3353997"/>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Light Blue</a:t>
              </a:r>
            </a:p>
            <a:p>
              <a:pPr marL="0" marR="0" lvl="0" indent="0" algn="l"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a:ln>
                    <a:noFill/>
                  </a:ln>
                  <a:gradFill>
                    <a:gsLst>
                      <a:gs pos="2092">
                        <a:srgbClr val="F8F8F8"/>
                      </a:gs>
                      <a:gs pos="10042">
                        <a:srgbClr val="F8F8F8"/>
                      </a:gs>
                    </a:gsLst>
                    <a:lin ang="5400000" scaled="0"/>
                  </a:gradFill>
                  <a:effectLst/>
                  <a:uLnTx/>
                  <a:uFillTx/>
                  <a:ea typeface="Segoe UI" pitchFamily="34" charset="0"/>
                  <a:cs typeface="Segoe UI" pitchFamily="34" charset="0"/>
                </a:rPr>
                <a:t>R:16 G:124 B:16</a:t>
              </a:r>
            </a:p>
          </p:txBody>
        </p:sp>
        <p:sp>
          <p:nvSpPr>
            <p:cNvPr id="24" name="Rectangle 23"/>
            <p:cNvSpPr/>
            <p:nvPr userDrawn="1"/>
          </p:nvSpPr>
          <p:spPr bwMode="auto">
            <a:xfrm rot="5400000">
              <a:off x="12328888" y="4272719"/>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Dark Blue</a:t>
              </a:r>
            </a:p>
            <a:p>
              <a:pPr marL="0" marR="0" lvl="0" indent="0" algn="l"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a:ln>
                    <a:noFill/>
                  </a:ln>
                  <a:gradFill>
                    <a:gsLst>
                      <a:gs pos="2092">
                        <a:srgbClr val="F8F8F8"/>
                      </a:gs>
                      <a:gs pos="10042">
                        <a:srgbClr val="F8F8F8"/>
                      </a:gs>
                    </a:gsLst>
                    <a:lin ang="5400000" scaled="0"/>
                  </a:gradFill>
                  <a:effectLst/>
                  <a:uLnTx/>
                  <a:uFillTx/>
                  <a:ea typeface="Segoe UI" pitchFamily="34" charset="0"/>
                  <a:cs typeface="Segoe UI" pitchFamily="34" charset="0"/>
                </a:rPr>
                <a:t>R0 G32 B80</a:t>
              </a:r>
            </a:p>
          </p:txBody>
        </p:sp>
      </p:grpSp>
    </p:spTree>
    <p:extLst>
      <p:ext uri="{BB962C8B-B14F-4D97-AF65-F5344CB8AC3E}">
        <p14:creationId xmlns:p14="http://schemas.microsoft.com/office/powerpoint/2010/main" val="1037074305"/>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 id="2147483680" r:id="rId19"/>
    <p:sldLayoutId id="2147483681" r:id="rId20"/>
    <p:sldLayoutId id="2147483682" r:id="rId21"/>
    <p:sldLayoutId id="2147483683" r:id="rId22"/>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4" y="289518"/>
            <a:ext cx="11655078" cy="899665"/>
          </a:xfrm>
          <a:prstGeom prst="rect">
            <a:avLst/>
          </a:prstGeom>
        </p:spPr>
        <p:txBody>
          <a:bodyPr vert="horz" wrap="square" lIns="146304" tIns="91440" rIns="146304" bIns="91440" rtlCol="0" anchor="t">
            <a:noAutofit/>
          </a:bodyPr>
          <a:lstStyle/>
          <a:p>
            <a:r>
              <a:rPr lang="en-US"/>
              <a:t>Click to edit Master title style</a:t>
            </a:r>
          </a:p>
        </p:txBody>
      </p:sp>
      <p:sp>
        <p:nvSpPr>
          <p:cNvPr id="1027" name="Text Placeholder 3"/>
          <p:cNvSpPr>
            <a:spLocks noGrp="1"/>
          </p:cNvSpPr>
          <p:nvPr>
            <p:ph type="body" idx="1"/>
          </p:nvPr>
        </p:nvSpPr>
        <p:spPr bwMode="auto">
          <a:xfrm>
            <a:off x="269244" y="1189183"/>
            <a:ext cx="11653523" cy="205148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182880" tIns="146304" rIns="182880" bIns="146304"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2"/>
          <p:cNvSpPr>
            <a:spLocks noGrp="1"/>
          </p:cNvSpPr>
          <p:nvPr>
            <p:ph type="ftr" sz="quarter" idx="3"/>
          </p:nvPr>
        </p:nvSpPr>
        <p:spPr>
          <a:xfrm>
            <a:off x="448213" y="6437746"/>
            <a:ext cx="3859607" cy="133860"/>
          </a:xfrm>
          <a:prstGeom prst="rect">
            <a:avLst/>
          </a:prstGeom>
        </p:spPr>
        <p:txBody>
          <a:bodyPr vert="horz" lIns="0" tIns="0" rIns="91440" bIns="0" rtlCol="0" anchor="ctr"/>
          <a:lstStyle>
            <a:lvl1pPr marL="0" algn="l" defTabSz="913745" rtl="0" eaLnBrk="1" fontAlgn="auto" latinLnBrk="0" hangingPunct="1">
              <a:spcBef>
                <a:spcPts val="0"/>
              </a:spcBef>
              <a:spcAft>
                <a:spcPts val="0"/>
              </a:spcAft>
              <a:defRPr lang="en-US" sz="882" kern="1200">
                <a:solidFill>
                  <a:srgbClr val="505050"/>
                </a:solidFill>
                <a:latin typeface="+mn-lt"/>
                <a:ea typeface="+mn-ea"/>
                <a:cs typeface="+mn-cs"/>
              </a:defRPr>
            </a:lvl1pPr>
          </a:lstStyle>
          <a:p>
            <a:pPr>
              <a:defRPr/>
            </a:pPr>
            <a:r>
              <a:t>Microsoft Confidential</a:t>
            </a:r>
          </a:p>
        </p:txBody>
      </p:sp>
      <p:sp>
        <p:nvSpPr>
          <p:cNvPr id="5" name="Slide Number Placeholder 4"/>
          <p:cNvSpPr>
            <a:spLocks noGrp="1"/>
          </p:cNvSpPr>
          <p:nvPr>
            <p:ph type="sldNum" sz="quarter" idx="4"/>
          </p:nvPr>
        </p:nvSpPr>
        <p:spPr>
          <a:xfrm>
            <a:off x="11367169" y="6437746"/>
            <a:ext cx="555597" cy="133860"/>
          </a:xfrm>
          <a:prstGeom prst="rect">
            <a:avLst/>
          </a:prstGeom>
        </p:spPr>
        <p:txBody>
          <a:bodyPr vert="horz" wrap="square" lIns="91440" tIns="0" rIns="0" bIns="0" numCol="1" anchor="ctr" anchorCtr="0" compatLnSpc="1">
            <a:prstTxWarp prst="textNoShape">
              <a:avLst/>
            </a:prstTxWarp>
          </a:bodyPr>
          <a:lstStyle>
            <a:lvl1pPr algn="r">
              <a:defRPr sz="882">
                <a:solidFill>
                  <a:srgbClr val="505050"/>
                </a:solidFill>
              </a:defRPr>
            </a:lvl1pPr>
          </a:lstStyle>
          <a:p>
            <a:pPr defTabSz="912884" fontAlgn="base">
              <a:spcBef>
                <a:spcPct val="0"/>
              </a:spcBef>
              <a:spcAft>
                <a:spcPct val="0"/>
              </a:spcAft>
            </a:pPr>
            <a:fld id="{83758903-653A-7442-ACA2-36E6579F0BEB}" type="slidenum">
              <a:rPr lang="en-US" smtClean="0">
                <a:ea typeface="ＭＳ Ｐゴシック" charset="0"/>
              </a:rPr>
              <a:pPr defTabSz="912884" fontAlgn="base">
                <a:spcBef>
                  <a:spcPct val="0"/>
                </a:spcBef>
                <a:spcAft>
                  <a:spcPct val="0"/>
                </a:spcAft>
              </a:pPr>
              <a:t>‹#›</a:t>
            </a:fld>
            <a:endParaRPr lang="en-US">
              <a:ea typeface="ＭＳ Ｐゴシック" charset="0"/>
            </a:endParaRPr>
          </a:p>
        </p:txBody>
      </p:sp>
    </p:spTree>
    <p:extLst>
      <p:ext uri="{BB962C8B-B14F-4D97-AF65-F5344CB8AC3E}">
        <p14:creationId xmlns:p14="http://schemas.microsoft.com/office/powerpoint/2010/main" val="4015333324"/>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Lst>
  <p:transition>
    <p:fade/>
  </p:transition>
  <p:txStyles>
    <p:titleStyle>
      <a:lvl1pPr algn="l" defTabSz="912884" rtl="0" eaLnBrk="0" fontAlgn="base" hangingPunct="0">
        <a:lnSpc>
          <a:spcPct val="90000"/>
        </a:lnSpc>
        <a:spcBef>
          <a:spcPct val="0"/>
        </a:spcBef>
        <a:spcAft>
          <a:spcPct val="0"/>
        </a:spcAft>
        <a:defRPr lang="en-US" sz="5290" kern="1200" spc="-100" dirty="0">
          <a:ln w="3175">
            <a:noFill/>
          </a:ln>
          <a:solidFill>
            <a:schemeClr val="tx2"/>
          </a:solidFill>
          <a:latin typeface="+mj-lt"/>
          <a:ea typeface="ＭＳ Ｐゴシック" charset="0"/>
          <a:cs typeface="Segoe UI" pitchFamily="34" charset="0"/>
        </a:defRPr>
      </a:lvl1pPr>
      <a:lvl2pPr algn="l" defTabSz="912884" rtl="0" eaLnBrk="0" fontAlgn="base" hangingPunct="0">
        <a:lnSpc>
          <a:spcPct val="90000"/>
        </a:lnSpc>
        <a:spcBef>
          <a:spcPct val="0"/>
        </a:spcBef>
        <a:spcAft>
          <a:spcPct val="0"/>
        </a:spcAft>
        <a:defRPr sz="5290">
          <a:solidFill>
            <a:schemeClr val="tx2"/>
          </a:solidFill>
          <a:latin typeface="Segoe UI Light" charset="0"/>
          <a:ea typeface="ＭＳ Ｐゴシック" charset="0"/>
          <a:cs typeface="Segoe UI" charset="0"/>
        </a:defRPr>
      </a:lvl2pPr>
      <a:lvl3pPr algn="l" defTabSz="912884" rtl="0" eaLnBrk="0" fontAlgn="base" hangingPunct="0">
        <a:lnSpc>
          <a:spcPct val="90000"/>
        </a:lnSpc>
        <a:spcBef>
          <a:spcPct val="0"/>
        </a:spcBef>
        <a:spcAft>
          <a:spcPct val="0"/>
        </a:spcAft>
        <a:defRPr sz="5290">
          <a:solidFill>
            <a:schemeClr val="tx2"/>
          </a:solidFill>
          <a:latin typeface="Segoe UI Light" charset="0"/>
          <a:ea typeface="ＭＳ Ｐゴシック" charset="0"/>
          <a:cs typeface="Segoe UI" charset="0"/>
        </a:defRPr>
      </a:lvl3pPr>
      <a:lvl4pPr algn="l" defTabSz="912884" rtl="0" eaLnBrk="0" fontAlgn="base" hangingPunct="0">
        <a:lnSpc>
          <a:spcPct val="90000"/>
        </a:lnSpc>
        <a:spcBef>
          <a:spcPct val="0"/>
        </a:spcBef>
        <a:spcAft>
          <a:spcPct val="0"/>
        </a:spcAft>
        <a:defRPr sz="5290">
          <a:solidFill>
            <a:schemeClr val="tx2"/>
          </a:solidFill>
          <a:latin typeface="Segoe UI Light" charset="0"/>
          <a:ea typeface="ＭＳ Ｐゴシック" charset="0"/>
          <a:cs typeface="Segoe UI" charset="0"/>
        </a:defRPr>
      </a:lvl4pPr>
      <a:lvl5pPr algn="l" defTabSz="912884" rtl="0" eaLnBrk="0" fontAlgn="base" hangingPunct="0">
        <a:lnSpc>
          <a:spcPct val="90000"/>
        </a:lnSpc>
        <a:spcBef>
          <a:spcPct val="0"/>
        </a:spcBef>
        <a:spcAft>
          <a:spcPct val="0"/>
        </a:spcAft>
        <a:defRPr sz="5290">
          <a:solidFill>
            <a:schemeClr val="tx2"/>
          </a:solidFill>
          <a:latin typeface="Segoe UI Light" charset="0"/>
          <a:ea typeface="ＭＳ Ｐゴシック" charset="0"/>
          <a:cs typeface="Segoe UI" charset="0"/>
        </a:defRPr>
      </a:lvl5pPr>
      <a:lvl6pPr marL="447888" algn="l" defTabSz="912884" rtl="0" fontAlgn="base">
        <a:lnSpc>
          <a:spcPct val="90000"/>
        </a:lnSpc>
        <a:spcBef>
          <a:spcPct val="0"/>
        </a:spcBef>
        <a:spcAft>
          <a:spcPct val="0"/>
        </a:spcAft>
        <a:defRPr sz="5290">
          <a:solidFill>
            <a:schemeClr val="tx2"/>
          </a:solidFill>
          <a:latin typeface="Segoe UI Light" charset="0"/>
          <a:ea typeface="ＭＳ Ｐゴシック" charset="0"/>
          <a:cs typeface="Segoe UI" charset="0"/>
        </a:defRPr>
      </a:lvl6pPr>
      <a:lvl7pPr marL="895777" algn="l" defTabSz="912884" rtl="0" fontAlgn="base">
        <a:lnSpc>
          <a:spcPct val="90000"/>
        </a:lnSpc>
        <a:spcBef>
          <a:spcPct val="0"/>
        </a:spcBef>
        <a:spcAft>
          <a:spcPct val="0"/>
        </a:spcAft>
        <a:defRPr sz="5290">
          <a:solidFill>
            <a:schemeClr val="tx2"/>
          </a:solidFill>
          <a:latin typeface="Segoe UI Light" charset="0"/>
          <a:ea typeface="ＭＳ Ｐゴシック" charset="0"/>
          <a:cs typeface="Segoe UI" charset="0"/>
        </a:defRPr>
      </a:lvl7pPr>
      <a:lvl8pPr marL="1343664" algn="l" defTabSz="912884" rtl="0" fontAlgn="base">
        <a:lnSpc>
          <a:spcPct val="90000"/>
        </a:lnSpc>
        <a:spcBef>
          <a:spcPct val="0"/>
        </a:spcBef>
        <a:spcAft>
          <a:spcPct val="0"/>
        </a:spcAft>
        <a:defRPr sz="5290">
          <a:solidFill>
            <a:schemeClr val="tx2"/>
          </a:solidFill>
          <a:latin typeface="Segoe UI Light" charset="0"/>
          <a:ea typeface="ＭＳ Ｐゴシック" charset="0"/>
          <a:cs typeface="Segoe UI" charset="0"/>
        </a:defRPr>
      </a:lvl8pPr>
      <a:lvl9pPr marL="1791554" algn="l" defTabSz="912884" rtl="0" fontAlgn="base">
        <a:lnSpc>
          <a:spcPct val="90000"/>
        </a:lnSpc>
        <a:spcBef>
          <a:spcPct val="0"/>
        </a:spcBef>
        <a:spcAft>
          <a:spcPct val="0"/>
        </a:spcAft>
        <a:defRPr sz="5290">
          <a:solidFill>
            <a:schemeClr val="tx2"/>
          </a:solidFill>
          <a:latin typeface="Segoe UI Light" charset="0"/>
          <a:ea typeface="ＭＳ Ｐゴシック" charset="0"/>
          <a:cs typeface="Segoe UI" charset="0"/>
        </a:defRPr>
      </a:lvl9pPr>
    </p:titleStyle>
    <p:bodyStyle>
      <a:lvl1pPr marL="335916" indent="-335916" algn="l" defTabSz="912884" rtl="0" eaLnBrk="0" fontAlgn="base" hangingPunct="0">
        <a:lnSpc>
          <a:spcPct val="90000"/>
        </a:lnSpc>
        <a:spcBef>
          <a:spcPct val="20000"/>
        </a:spcBef>
        <a:spcAft>
          <a:spcPct val="0"/>
        </a:spcAft>
        <a:buSzPct val="90000"/>
        <a:buFont typeface="Arial" charset="0"/>
        <a:buChar char="•"/>
        <a:defRPr sz="3918" kern="1200">
          <a:solidFill>
            <a:schemeClr val="tx2"/>
          </a:solidFill>
          <a:latin typeface="+mj-lt"/>
          <a:ea typeface="ＭＳ Ｐゴシック" charset="0"/>
          <a:cs typeface="ＭＳ Ｐゴシック" charset="0"/>
        </a:defRPr>
      </a:lvl1pPr>
      <a:lvl2pPr marL="572302" indent="-236385" algn="l" defTabSz="912884" rtl="0" eaLnBrk="0" fontAlgn="base" hangingPunct="0">
        <a:lnSpc>
          <a:spcPct val="90000"/>
        </a:lnSpc>
        <a:spcBef>
          <a:spcPct val="20000"/>
        </a:spcBef>
        <a:spcAft>
          <a:spcPct val="0"/>
        </a:spcAft>
        <a:buSzPct val="90000"/>
        <a:buFont typeface="Arial" charset="0"/>
        <a:buChar char="•"/>
        <a:defRPr sz="2352" kern="1200">
          <a:solidFill>
            <a:schemeClr val="tx2"/>
          </a:solidFill>
          <a:latin typeface="+mn-lt"/>
          <a:ea typeface="ＭＳ Ｐゴシック" charset="0"/>
          <a:cs typeface="+mn-cs"/>
        </a:defRPr>
      </a:lvl2pPr>
      <a:lvl3pPr marL="783805" indent="-223945" algn="l" defTabSz="912884" rtl="0" eaLnBrk="0" fontAlgn="base" hangingPunct="0">
        <a:lnSpc>
          <a:spcPct val="90000"/>
        </a:lnSpc>
        <a:spcBef>
          <a:spcPct val="20000"/>
        </a:spcBef>
        <a:spcAft>
          <a:spcPct val="0"/>
        </a:spcAft>
        <a:buSzPct val="90000"/>
        <a:buFont typeface="Arial" charset="0"/>
        <a:buChar char="•"/>
        <a:defRPr sz="1960" kern="1200">
          <a:solidFill>
            <a:schemeClr val="tx2"/>
          </a:solidFill>
          <a:latin typeface="+mn-lt"/>
          <a:ea typeface="ＭＳ Ｐゴシック" charset="0"/>
          <a:cs typeface="+mn-cs"/>
        </a:defRPr>
      </a:lvl3pPr>
      <a:lvl4pPr marL="1007749" indent="-223945" algn="l" defTabSz="912884" rtl="0" eaLnBrk="0" fontAlgn="base" hangingPunct="0">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31693" indent="-223945" algn="l" defTabSz="912884" rtl="0" eaLnBrk="0" fontAlgn="base" hangingPunct="0">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12799" indent="-228437" algn="l" defTabSz="913745"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69672" indent="-228437" algn="l" defTabSz="913745"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6545" indent="-228437" algn="l" defTabSz="913745"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3419" indent="-228437" algn="l" defTabSz="913745"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3745" rtl="0" eaLnBrk="1" latinLnBrk="0" hangingPunct="1">
        <a:defRPr sz="1764" kern="1200">
          <a:solidFill>
            <a:schemeClr val="tx1"/>
          </a:solidFill>
          <a:latin typeface="+mn-lt"/>
          <a:ea typeface="+mn-ea"/>
          <a:cs typeface="+mn-cs"/>
        </a:defRPr>
      </a:lvl1pPr>
      <a:lvl2pPr marL="456872" algn="l" defTabSz="913745" rtl="0" eaLnBrk="1" latinLnBrk="0" hangingPunct="1">
        <a:defRPr sz="1764" kern="1200">
          <a:solidFill>
            <a:schemeClr val="tx1"/>
          </a:solidFill>
          <a:latin typeface="+mn-lt"/>
          <a:ea typeface="+mn-ea"/>
          <a:cs typeface="+mn-cs"/>
        </a:defRPr>
      </a:lvl2pPr>
      <a:lvl3pPr marL="913745" algn="l" defTabSz="913745" rtl="0" eaLnBrk="1" latinLnBrk="0" hangingPunct="1">
        <a:defRPr sz="1764" kern="1200">
          <a:solidFill>
            <a:schemeClr val="tx1"/>
          </a:solidFill>
          <a:latin typeface="+mn-lt"/>
          <a:ea typeface="+mn-ea"/>
          <a:cs typeface="+mn-cs"/>
        </a:defRPr>
      </a:lvl3pPr>
      <a:lvl4pPr marL="1370617" algn="l" defTabSz="913745" rtl="0" eaLnBrk="1" latinLnBrk="0" hangingPunct="1">
        <a:defRPr sz="1764" kern="1200">
          <a:solidFill>
            <a:schemeClr val="tx1"/>
          </a:solidFill>
          <a:latin typeface="+mn-lt"/>
          <a:ea typeface="+mn-ea"/>
          <a:cs typeface="+mn-cs"/>
        </a:defRPr>
      </a:lvl4pPr>
      <a:lvl5pPr marL="1827491" algn="l" defTabSz="913745" rtl="0" eaLnBrk="1" latinLnBrk="0" hangingPunct="1">
        <a:defRPr sz="1764" kern="1200">
          <a:solidFill>
            <a:schemeClr val="tx1"/>
          </a:solidFill>
          <a:latin typeface="+mn-lt"/>
          <a:ea typeface="+mn-ea"/>
          <a:cs typeface="+mn-cs"/>
        </a:defRPr>
      </a:lvl5pPr>
      <a:lvl6pPr marL="2284364" algn="l" defTabSz="913745" rtl="0" eaLnBrk="1" latinLnBrk="0" hangingPunct="1">
        <a:defRPr sz="1764" kern="1200">
          <a:solidFill>
            <a:schemeClr val="tx1"/>
          </a:solidFill>
          <a:latin typeface="+mn-lt"/>
          <a:ea typeface="+mn-ea"/>
          <a:cs typeface="+mn-cs"/>
        </a:defRPr>
      </a:lvl6pPr>
      <a:lvl7pPr marL="2741236" algn="l" defTabSz="913745" rtl="0" eaLnBrk="1" latinLnBrk="0" hangingPunct="1">
        <a:defRPr sz="1764" kern="1200">
          <a:solidFill>
            <a:schemeClr val="tx1"/>
          </a:solidFill>
          <a:latin typeface="+mn-lt"/>
          <a:ea typeface="+mn-ea"/>
          <a:cs typeface="+mn-cs"/>
        </a:defRPr>
      </a:lvl7pPr>
      <a:lvl8pPr marL="3198108" algn="l" defTabSz="913745" rtl="0" eaLnBrk="1" latinLnBrk="0" hangingPunct="1">
        <a:defRPr sz="1764" kern="1200">
          <a:solidFill>
            <a:schemeClr val="tx1"/>
          </a:solidFill>
          <a:latin typeface="+mn-lt"/>
          <a:ea typeface="+mn-ea"/>
          <a:cs typeface="+mn-cs"/>
        </a:defRPr>
      </a:lvl8pPr>
      <a:lvl9pPr marL="3654983" algn="l" defTabSz="913745" rtl="0" eaLnBrk="1" latinLnBrk="0" hangingPunct="1">
        <a:defRPr sz="176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203">
          <p15:clr>
            <a:srgbClr val="F26B43"/>
          </p15:clr>
        </p15:guide>
        <p15:guide id="2" orient="horz" pos="187">
          <p15:clr>
            <a:srgbClr val="F26B43"/>
          </p15:clr>
        </p15:guide>
        <p15:guide id="3" orient="horz" pos="763">
          <p15:clr>
            <a:srgbClr val="F26B43"/>
          </p15:clr>
        </p15:guide>
        <p15:guide id="4" orient="horz" pos="1339">
          <p15:clr>
            <a:srgbClr val="F26B43"/>
          </p15:clr>
        </p15:guide>
        <p15:guide id="5" orient="horz" pos="1915">
          <p15:clr>
            <a:srgbClr val="F26B43"/>
          </p15:clr>
        </p15:guide>
        <p15:guide id="6" orient="horz" pos="2491">
          <p15:clr>
            <a:srgbClr val="F26B43"/>
          </p15:clr>
        </p15:guide>
        <p15:guide id="7" orient="horz" pos="3067">
          <p15:clr>
            <a:srgbClr val="F26B43"/>
          </p15:clr>
        </p15:guide>
        <p15:guide id="8" orient="horz" pos="3643">
          <p15:clr>
            <a:srgbClr val="F26B43"/>
          </p15:clr>
        </p15:guide>
        <p15:guide id="9" orient="horz" pos="4219">
          <p15:clr>
            <a:srgbClr val="F26B43"/>
          </p15:clr>
        </p15:guide>
        <p15:guide id="10" pos="3917">
          <p15:clr>
            <a:srgbClr val="F26B43"/>
          </p15:clr>
        </p15:guide>
        <p15:guide id="11" pos="173">
          <p15:clr>
            <a:srgbClr val="F26B43"/>
          </p15:clr>
        </p15:guide>
        <p15:guide id="12" pos="749">
          <p15:clr>
            <a:srgbClr val="F26B43"/>
          </p15:clr>
        </p15:guide>
        <p15:guide id="13" pos="1325">
          <p15:clr>
            <a:srgbClr val="F26B43"/>
          </p15:clr>
        </p15:guide>
        <p15:guide id="14" pos="1901">
          <p15:clr>
            <a:srgbClr val="F26B43"/>
          </p15:clr>
        </p15:guide>
        <p15:guide id="15" pos="2477">
          <p15:clr>
            <a:srgbClr val="F26B43"/>
          </p15:clr>
        </p15:guide>
        <p15:guide id="16" pos="3053">
          <p15:clr>
            <a:srgbClr val="F26B43"/>
          </p15:clr>
        </p15:guide>
        <p15:guide id="17" pos="3629">
          <p15:clr>
            <a:srgbClr val="F26B43"/>
          </p15:clr>
        </p15:guide>
        <p15:guide id="18" pos="4205">
          <p15:clr>
            <a:srgbClr val="F26B43"/>
          </p15:clr>
        </p15:guide>
        <p15:guide id="19" pos="4781">
          <p15:clr>
            <a:srgbClr val="F26B43"/>
          </p15:clr>
        </p15:guide>
        <p15:guide id="20" pos="5357">
          <p15:clr>
            <a:srgbClr val="F26B43"/>
          </p15:clr>
        </p15:guide>
        <p15:guide id="21" pos="5933">
          <p15:clr>
            <a:srgbClr val="F26B43"/>
          </p15:clr>
        </p15:guide>
        <p15:guide id="22" pos="6509">
          <p15:clr>
            <a:srgbClr val="F26B43"/>
          </p15:clr>
        </p15:guide>
        <p15:guide id="23" pos="7085">
          <p15:clr>
            <a:srgbClr val="F26B43"/>
          </p15:clr>
        </p15:guide>
        <p15:guide id="24" pos="766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4"/>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2526047005"/>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 id="2147483700" r:id="rId12"/>
    <p:sldLayoutId id="2147483701" r:id="rId13"/>
    <p:sldLayoutId id="2147483702" r:id="rId14"/>
    <p:sldLayoutId id="2147483703" r:id="rId15"/>
    <p:sldLayoutId id="2147483704" r:id="rId16"/>
    <p:sldLayoutId id="2147483705" r:id="rId17"/>
    <p:sldLayoutId id="2147483706" r:id="rId18"/>
    <p:sldLayoutId id="2147483707" r:id="rId19"/>
    <p:sldLayoutId id="2147483708" r:id="rId20"/>
    <p:sldLayoutId id="2147483709" r:id="rId21"/>
    <p:sldLayoutId id="2147483710" r:id="rId22"/>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2"/>
          <p:cNvSpPr>
            <a:spLocks noGrp="1"/>
          </p:cNvSpPr>
          <p:nvPr>
            <p:ph type="ftr" sz="quarter" idx="3"/>
          </p:nvPr>
        </p:nvSpPr>
        <p:spPr>
          <a:xfrm>
            <a:off x="269239" y="6558796"/>
            <a:ext cx="3859607" cy="134483"/>
          </a:xfrm>
          <a:prstGeom prst="rect">
            <a:avLst/>
          </a:prstGeom>
        </p:spPr>
        <p:txBody>
          <a:bodyPr vert="horz" lIns="0" tIns="0" rIns="91440" bIns="0" rtlCol="0" anchor="ctr"/>
          <a:lstStyle>
            <a:lvl1pPr marL="0" algn="l" defTabSz="914367" rtl="0" eaLnBrk="1" latinLnBrk="0" hangingPunct="1">
              <a:defRPr lang="en-US" sz="882" kern="1200">
                <a:gradFill>
                  <a:gsLst>
                    <a:gs pos="2239">
                      <a:schemeClr val="tx1"/>
                    </a:gs>
                    <a:gs pos="11940">
                      <a:schemeClr val="tx1"/>
                    </a:gs>
                  </a:gsLst>
                  <a:lin ang="5400000" scaled="0"/>
                </a:gradFill>
                <a:latin typeface="+mn-lt"/>
                <a:ea typeface="+mn-ea"/>
                <a:cs typeface="+mn-cs"/>
              </a:defRPr>
            </a:lvl1pPr>
          </a:lstStyle>
          <a:p>
            <a:r>
              <a:rPr lang="en-US"/>
              <a:t>Microsoft Confidential</a:t>
            </a:r>
          </a:p>
        </p:txBody>
      </p:sp>
      <p:sp>
        <p:nvSpPr>
          <p:cNvPr id="6" name="Slide Number Placeholder 4"/>
          <p:cNvSpPr>
            <a:spLocks noGrp="1"/>
          </p:cNvSpPr>
          <p:nvPr>
            <p:ph type="sldNum" sz="quarter" idx="4"/>
          </p:nvPr>
        </p:nvSpPr>
        <p:spPr>
          <a:xfrm>
            <a:off x="11367166" y="6558796"/>
            <a:ext cx="555596" cy="134483"/>
          </a:xfrm>
          <a:prstGeom prst="rect">
            <a:avLst/>
          </a:prstGeom>
        </p:spPr>
        <p:txBody>
          <a:bodyPr vert="horz" lIns="91440" tIns="0" rIns="0" bIns="0" rtlCol="0" anchor="ctr"/>
          <a:lstStyle>
            <a:lvl1pPr algn="r">
              <a:defRPr lang="en-US" sz="882" b="0" kern="1200" smtClean="0">
                <a:gradFill>
                  <a:gsLst>
                    <a:gs pos="2239">
                      <a:schemeClr val="tx1"/>
                    </a:gs>
                    <a:gs pos="11940">
                      <a:schemeClr val="tx1"/>
                    </a:gs>
                  </a:gsLst>
                  <a:lin ang="5400000" scaled="0"/>
                </a:gradFill>
                <a:latin typeface="+mn-lt"/>
                <a:ea typeface="+mn-ea"/>
                <a:cs typeface="+mn-cs"/>
              </a:defRPr>
            </a:lvl1pPr>
          </a:lstStyle>
          <a:p>
            <a:fld id="{27258FFF-F925-446B-8502-81C933981705}" type="slidenum">
              <a:rPr lang="en-US" smtClean="0"/>
              <a:pPr/>
              <a:t>‹#›</a:t>
            </a:fld>
            <a:endParaRPr lang="en-US"/>
          </a:p>
        </p:txBody>
      </p:sp>
    </p:spTree>
    <p:extLst>
      <p:ext uri="{BB962C8B-B14F-4D97-AF65-F5344CB8AC3E}">
        <p14:creationId xmlns:p14="http://schemas.microsoft.com/office/powerpoint/2010/main" val="1301698174"/>
      </p:ext>
    </p:extLst>
  </p:cSld>
  <p:clrMap bg1="lt1" tx1="dk1" bg2="lt2" tx2="dk2" accent1="accent1" accent2="accent2" accent3="accent3" accent4="accent4" accent5="accent5" accent6="accent6" hlink="hlink" folHlink="folHlink"/>
  <p:sldLayoutIdLst>
    <p:sldLayoutId id="2147483712" r:id="rId1"/>
    <p:sldLayoutId id="2147483713" r:id="rId2"/>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 id="2147483723" r:id="rId12"/>
    <p:sldLayoutId id="2147483724" r:id="rId13"/>
    <p:sldLayoutId id="2147483725" r:id="rId14"/>
    <p:sldLayoutId id="2147483726" r:id="rId15"/>
    <p:sldLayoutId id="2147483727" r:id="rId16"/>
    <p:sldLayoutId id="2147483728" r:id="rId17"/>
    <p:sldLayoutId id="2147483729" r:id="rId18"/>
    <p:sldLayoutId id="2147483730" r:id="rId19"/>
    <p:sldLayoutId id="2147483731" r:id="rId20"/>
    <p:sldLayoutId id="2147483732" r:id="rId21"/>
    <p:sldLayoutId id="2147483733" r:id="rId22"/>
    <p:sldLayoutId id="2147483734" r:id="rId23"/>
    <p:sldLayoutId id="2147483735" r:id="rId24"/>
    <p:sldLayoutId id="2147483736" r:id="rId25"/>
    <p:sldLayoutId id="2147483737" r:id="rId26"/>
    <p:sldLayoutId id="2147483738" r:id="rId27"/>
    <p:sldLayoutId id="2147483739" r:id="rId28"/>
  </p:sldLayoutIdLst>
  <p:transition>
    <p:fade/>
  </p:transition>
  <p:hf sldNum="0" hdr="0" dt="0"/>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3"/>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2"/>
          <p:cNvSpPr>
            <a:spLocks noGrp="1"/>
          </p:cNvSpPr>
          <p:nvPr>
            <p:ph type="ftr" sz="quarter" idx="3"/>
          </p:nvPr>
        </p:nvSpPr>
        <p:spPr>
          <a:xfrm>
            <a:off x="269239" y="6558796"/>
            <a:ext cx="3859607" cy="134483"/>
          </a:xfrm>
          <a:prstGeom prst="rect">
            <a:avLst/>
          </a:prstGeom>
        </p:spPr>
        <p:txBody>
          <a:bodyPr vert="horz" lIns="0" tIns="0" rIns="91440" bIns="0" rtlCol="0" anchor="ctr"/>
          <a:lstStyle>
            <a:lvl1pPr marL="0" algn="l" defTabSz="914192" rtl="0" eaLnBrk="1" latinLnBrk="0" hangingPunct="1">
              <a:defRPr lang="en-US" sz="882" kern="1200">
                <a:gradFill>
                  <a:gsLst>
                    <a:gs pos="2239">
                      <a:schemeClr val="tx1"/>
                    </a:gs>
                    <a:gs pos="11940">
                      <a:schemeClr val="tx1"/>
                    </a:gs>
                  </a:gsLst>
                  <a:lin ang="5400000" scaled="0"/>
                </a:gradFill>
                <a:latin typeface="+mn-lt"/>
                <a:ea typeface="+mn-ea"/>
                <a:cs typeface="+mn-cs"/>
              </a:defRPr>
            </a:lvl1pPr>
          </a:lstStyle>
          <a:p>
            <a:r>
              <a:rPr lang="en-US"/>
              <a:t>Microsoft Confidential</a:t>
            </a:r>
          </a:p>
        </p:txBody>
      </p:sp>
      <p:sp>
        <p:nvSpPr>
          <p:cNvPr id="6" name="Slide Number Placeholder 4"/>
          <p:cNvSpPr>
            <a:spLocks noGrp="1"/>
          </p:cNvSpPr>
          <p:nvPr>
            <p:ph type="sldNum" sz="quarter" idx="4"/>
          </p:nvPr>
        </p:nvSpPr>
        <p:spPr>
          <a:xfrm>
            <a:off x="11367166" y="6558796"/>
            <a:ext cx="555596" cy="134483"/>
          </a:xfrm>
          <a:prstGeom prst="rect">
            <a:avLst/>
          </a:prstGeom>
        </p:spPr>
        <p:txBody>
          <a:bodyPr vert="horz" lIns="91440" tIns="0" rIns="0" bIns="0" rtlCol="0" anchor="ctr"/>
          <a:lstStyle>
            <a:lvl1pPr algn="r">
              <a:defRPr lang="en-US" sz="882" b="0" kern="1200" smtClean="0">
                <a:gradFill>
                  <a:gsLst>
                    <a:gs pos="2239">
                      <a:schemeClr val="tx1"/>
                    </a:gs>
                    <a:gs pos="11940">
                      <a:schemeClr val="tx1"/>
                    </a:gs>
                  </a:gsLst>
                  <a:lin ang="5400000" scaled="0"/>
                </a:gradFill>
                <a:latin typeface="+mn-lt"/>
                <a:ea typeface="+mn-ea"/>
                <a:cs typeface="+mn-cs"/>
              </a:defRPr>
            </a:lvl1pPr>
          </a:lstStyle>
          <a:p>
            <a:fld id="{27258FFF-F925-446B-8502-81C933981705}" type="slidenum">
              <a:rPr lang="en-US" smtClean="0"/>
              <a:pPr/>
              <a:t>‹#›</a:t>
            </a:fld>
            <a:endParaRPr lang="en-US"/>
          </a:p>
        </p:txBody>
      </p:sp>
    </p:spTree>
    <p:extLst>
      <p:ext uri="{BB962C8B-B14F-4D97-AF65-F5344CB8AC3E}">
        <p14:creationId xmlns:p14="http://schemas.microsoft.com/office/powerpoint/2010/main" val="637405050"/>
      </p:ext>
    </p:extLst>
  </p:cSld>
  <p:clrMap bg1="lt1" tx1="dk1" bg2="lt2" tx2="dk2" accent1="accent1" accent2="accent2" accent3="accent3" accent4="accent4" accent5="accent5" accent6="accent6" hlink="hlink" folHlink="folHlink"/>
  <p:sldLayoutIdLst>
    <p:sldLayoutId id="2147483741" r:id="rId1"/>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 id="2147483755" r:id="rId15"/>
    <p:sldLayoutId id="2147483756" r:id="rId16"/>
    <p:sldLayoutId id="2147483757" r:id="rId17"/>
    <p:sldLayoutId id="2147483758" r:id="rId18"/>
    <p:sldLayoutId id="2147483759" r:id="rId19"/>
    <p:sldLayoutId id="2147483760" r:id="rId20"/>
    <p:sldLayoutId id="2147483761" r:id="rId21"/>
    <p:sldLayoutId id="2147483762" r:id="rId22"/>
    <p:sldLayoutId id="2147483763" r:id="rId23"/>
    <p:sldLayoutId id="2147483764" r:id="rId24"/>
    <p:sldLayoutId id="2147483765" r:id="rId25"/>
    <p:sldLayoutId id="2147483766" r:id="rId26"/>
  </p:sldLayoutIdLst>
  <p:transition>
    <p:fade/>
  </p:transition>
  <p:hf sldNum="0" hdr="0" dt="0"/>
  <p:txStyles>
    <p:titleStyle>
      <a:lvl1pPr algn="l" defTabSz="914192"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58132020"/>
      </p:ext>
    </p:extLst>
  </p:cSld>
  <p:clrMap bg1="lt1" tx1="dk1" bg2="lt2" tx2="dk2" accent1="accent1" accent2="accent2" accent3="accent3" accent4="accent4" accent5="accent5" accent6="accent6" hlink="hlink" folHlink="folHlink"/>
  <p:sldLayoutIdLst>
    <p:sldLayoutId id="2147483768" r:id="rId1"/>
    <p:sldLayoutId id="2147483769" r:id="rId2"/>
    <p:sldLayoutId id="2147483770" r:id="rId3"/>
    <p:sldLayoutId id="2147483771" r:id="rId4"/>
    <p:sldLayoutId id="2147483772" r:id="rId5"/>
    <p:sldLayoutId id="2147483773" r:id="rId6"/>
    <p:sldLayoutId id="2147483774" r:id="rId7"/>
    <p:sldLayoutId id="2147483775" r:id="rId8"/>
    <p:sldLayoutId id="2147483776" r:id="rId9"/>
    <p:sldLayoutId id="2147483777" r:id="rId10"/>
    <p:sldLayoutId id="2147483778" r:id="rId11"/>
    <p:sldLayoutId id="2147483779" r:id="rId12"/>
    <p:sldLayoutId id="2147483780" r:id="rId13"/>
    <p:sldLayoutId id="2147483781" r:id="rId14"/>
    <p:sldLayoutId id="2147483782" r:id="rId15"/>
    <p:sldLayoutId id="2147483783" r:id="rId16"/>
    <p:sldLayoutId id="2147483784" r:id="rId17"/>
    <p:sldLayoutId id="2147483785" r:id="rId18"/>
    <p:sldLayoutId id="2147483786" r:id="rId19"/>
  </p:sldLayoutIdLst>
  <p:transition>
    <p:fade/>
  </p:transition>
  <p:txStyles>
    <p:title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C9B1B5-B09F-4B98-AFC2-1B4B55BE018E}"/>
              </a:ext>
            </a:extLst>
          </p:cNvPr>
          <p:cNvPicPr>
            <a:picLocks noChangeAspect="1"/>
          </p:cNvPicPr>
          <p:nvPr userDrawn="1"/>
        </p:nvPicPr>
        <p:blipFill>
          <a:blip r:embed="rId27" cstate="print">
            <a:extLst>
              <a:ext uri="{28A0092B-C50C-407E-A947-70E740481C1C}">
                <a14:useLocalDpi xmlns:a14="http://schemas.microsoft.com/office/drawing/2010/main"/>
              </a:ext>
            </a:extLst>
          </a:blip>
          <a:stretch>
            <a:fillRect/>
          </a:stretch>
        </p:blipFill>
        <p:spPr>
          <a:xfrm rot="5400000">
            <a:off x="9044629" y="3216843"/>
            <a:ext cx="6858000" cy="424314"/>
          </a:xfrm>
          <a:prstGeom prst="rect">
            <a:avLst/>
          </a:prstGeom>
        </p:spPr>
      </p:pic>
      <p:sp>
        <p:nvSpPr>
          <p:cNvPr id="2" name="Title Placeholder 1"/>
          <p:cNvSpPr>
            <a:spLocks noGrp="1"/>
          </p:cNvSpPr>
          <p:nvPr>
            <p:ph type="title"/>
          </p:nvPr>
        </p:nvSpPr>
        <p:spPr>
          <a:xfrm>
            <a:off x="426424" y="224112"/>
            <a:ext cx="11336039" cy="744014"/>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37319" y="1110106"/>
            <a:ext cx="11336039" cy="2031912"/>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8" cstate="screen">
            <a:extLst>
              <a:ext uri="{28A0092B-C50C-407E-A947-70E740481C1C}">
                <a14:useLocalDpi xmlns:a14="http://schemas.microsoft.com/office/drawing/2010/main"/>
              </a:ext>
            </a:extLst>
          </a:blip>
          <a:stretch>
            <a:fillRect/>
          </a:stretch>
        </p:blipFill>
        <p:spPr>
          <a:xfrm rot="5400000">
            <a:off x="9755482" y="3012080"/>
            <a:ext cx="6858623" cy="833218"/>
          </a:xfrm>
          <a:prstGeom prst="rect">
            <a:avLst/>
          </a:prstGeom>
        </p:spPr>
      </p:pic>
    </p:spTree>
    <p:extLst>
      <p:ext uri="{BB962C8B-B14F-4D97-AF65-F5344CB8AC3E}">
        <p14:creationId xmlns:p14="http://schemas.microsoft.com/office/powerpoint/2010/main" val="1712045498"/>
      </p:ext>
    </p:extLst>
  </p:cSld>
  <p:clrMap bg1="lt1" tx1="dk1" bg2="lt2" tx2="dk2" accent1="accent1" accent2="accent2" accent3="accent3" accent4="accent4" accent5="accent5" accent6="accent6" hlink="hlink" folHlink="folHlink"/>
  <p:sldLayoutIdLst>
    <p:sldLayoutId id="2147483788" r:id="rId1"/>
    <p:sldLayoutId id="2147483789" r:id="rId2"/>
    <p:sldLayoutId id="2147483790" r:id="rId3"/>
    <p:sldLayoutId id="2147483791" r:id="rId4"/>
    <p:sldLayoutId id="2147483792" r:id="rId5"/>
    <p:sldLayoutId id="2147483793" r:id="rId6"/>
    <p:sldLayoutId id="2147483794" r:id="rId7"/>
    <p:sldLayoutId id="2147483795" r:id="rId8"/>
    <p:sldLayoutId id="2147483796" r:id="rId9"/>
    <p:sldLayoutId id="2147483797" r:id="rId10"/>
    <p:sldLayoutId id="2147483798" r:id="rId11"/>
    <p:sldLayoutId id="2147483799" r:id="rId12"/>
    <p:sldLayoutId id="2147483800" r:id="rId13"/>
    <p:sldLayoutId id="2147483801" r:id="rId14"/>
    <p:sldLayoutId id="2147483802" r:id="rId15"/>
    <p:sldLayoutId id="2147483803" r:id="rId16"/>
    <p:sldLayoutId id="2147483804" r:id="rId17"/>
    <p:sldLayoutId id="2147483805" r:id="rId18"/>
    <p:sldLayoutId id="2147483806" r:id="rId19"/>
    <p:sldLayoutId id="2147483807" r:id="rId20"/>
    <p:sldLayoutId id="2147483808" r:id="rId21"/>
    <p:sldLayoutId id="2147483809" r:id="rId22"/>
    <p:sldLayoutId id="2147483810" r:id="rId23"/>
    <p:sldLayoutId id="2147483811" r:id="rId24"/>
    <p:sldLayoutId id="2147483812" r:id="rId25"/>
  </p:sldLayoutIdLst>
  <p:transition>
    <p:fade/>
  </p:transition>
  <p:hf sldNum="0" hdr="0" dt="0"/>
  <p:txStyles>
    <p:titleStyle>
      <a:lvl1pPr algn="l" defTabSz="914367" rtl="0" eaLnBrk="1" latinLnBrk="0" hangingPunct="1">
        <a:lnSpc>
          <a:spcPct val="90000"/>
        </a:lnSpc>
        <a:spcBef>
          <a:spcPct val="0"/>
        </a:spcBef>
        <a:buNone/>
        <a:defRPr lang="en-US" sz="3529" b="0" kern="1200" cap="none" spc="-147" baseline="0" dirty="0" smtClean="0">
          <a:ln w="3175">
            <a:noFill/>
          </a:ln>
          <a:solidFill>
            <a:schemeClr val="tx2"/>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2745" kern="1200" spc="0" baseline="0">
          <a:solidFill>
            <a:srgbClr val="000000"/>
          </a:solidFill>
          <a:latin typeface="+mn-lt"/>
          <a:ea typeface="+mn-ea"/>
          <a:cs typeface="+mn-cs"/>
        </a:defRPr>
      </a:lvl1pPr>
      <a:lvl2pPr marL="224097"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448193"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3pPr>
      <a:lvl4pPr marL="67229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896386"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8" Type="http://schemas.openxmlformats.org/officeDocument/2006/relationships/image" Target="../media/image101.tiff"/><Relationship Id="rId3" Type="http://schemas.openxmlformats.org/officeDocument/2006/relationships/image" Target="../media/image96.png"/><Relationship Id="rId7" Type="http://schemas.openxmlformats.org/officeDocument/2006/relationships/image" Target="../media/image100.tiff"/><Relationship Id="rId2" Type="http://schemas.openxmlformats.org/officeDocument/2006/relationships/notesSlide" Target="../notesSlides/notesSlide10.xml"/><Relationship Id="rId1" Type="http://schemas.openxmlformats.org/officeDocument/2006/relationships/slideLayout" Target="../slideLayouts/slideLayout102.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image" Target="../media/image97.png"/></Relationships>
</file>

<file path=ppt/slides/_rels/slide11.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129.xml"/></Relationships>
</file>

<file path=ppt/slides/_rels/slide12.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11.xml"/><Relationship Id="rId1" Type="http://schemas.openxmlformats.org/officeDocument/2006/relationships/slideLayout" Target="../slideLayouts/slideLayout74.xml"/></Relationships>
</file>

<file path=ppt/slides/_rels/slide13.xml.rels><?xml version="1.0" encoding="UTF-8" standalone="yes"?>
<Relationships xmlns="http://schemas.openxmlformats.org/package/2006/relationships"><Relationship Id="rId8" Type="http://schemas.openxmlformats.org/officeDocument/2006/relationships/image" Target="../media/image109.svg"/><Relationship Id="rId3" Type="http://schemas.openxmlformats.org/officeDocument/2006/relationships/image" Target="../media/image104.png"/><Relationship Id="rId7" Type="http://schemas.openxmlformats.org/officeDocument/2006/relationships/image" Target="../media/image108.png"/><Relationship Id="rId2" Type="http://schemas.openxmlformats.org/officeDocument/2006/relationships/notesSlide" Target="../notesSlides/notesSlide12.xml"/><Relationship Id="rId1" Type="http://schemas.openxmlformats.org/officeDocument/2006/relationships/slideLayout" Target="../slideLayouts/slideLayout131.xml"/><Relationship Id="rId6" Type="http://schemas.openxmlformats.org/officeDocument/2006/relationships/image" Target="../media/image107.svg"/><Relationship Id="rId5" Type="http://schemas.openxmlformats.org/officeDocument/2006/relationships/image" Target="../media/image106.png"/><Relationship Id="rId4" Type="http://schemas.openxmlformats.org/officeDocument/2006/relationships/image" Target="../media/image105.sv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6.xml"/></Relationships>
</file>

<file path=ppt/slides/_rels/slide15.xml.rels><?xml version="1.0" encoding="UTF-8" standalone="yes"?>
<Relationships xmlns="http://schemas.openxmlformats.org/package/2006/relationships"><Relationship Id="rId3" Type="http://schemas.openxmlformats.org/officeDocument/2006/relationships/image" Target="../media/image110.tiff"/><Relationship Id="rId2" Type="http://schemas.openxmlformats.org/officeDocument/2006/relationships/notesSlide" Target="../notesSlides/notesSlide14.xml"/><Relationship Id="rId1" Type="http://schemas.openxmlformats.org/officeDocument/2006/relationships/slideLayout" Target="../slideLayouts/slideLayout143.xml"/></Relationships>
</file>

<file path=ppt/slides/_rels/slide16.xml.rels><?xml version="1.0" encoding="UTF-8" standalone="yes"?>
<Relationships xmlns="http://schemas.openxmlformats.org/package/2006/relationships"><Relationship Id="rId3" Type="http://schemas.openxmlformats.org/officeDocument/2006/relationships/image" Target="../media/image111.emf"/><Relationship Id="rId2" Type="http://schemas.openxmlformats.org/officeDocument/2006/relationships/notesSlide" Target="../notesSlides/notesSlide15.xml"/><Relationship Id="rId1" Type="http://schemas.openxmlformats.org/officeDocument/2006/relationships/slideLayout" Target="../slideLayouts/slideLayout109.xml"/><Relationship Id="rId4" Type="http://schemas.openxmlformats.org/officeDocument/2006/relationships/image" Target="../media/image112.em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6.xml"/></Relationships>
</file>

<file path=ppt/slides/_rels/slide4.xml.rels><?xml version="1.0" encoding="UTF-8" standalone="yes"?>
<Relationships xmlns="http://schemas.openxmlformats.org/package/2006/relationships"><Relationship Id="rId13" Type="http://schemas.openxmlformats.org/officeDocument/2006/relationships/image" Target="../media/image41.png"/><Relationship Id="rId18" Type="http://schemas.openxmlformats.org/officeDocument/2006/relationships/image" Target="../media/image46.png"/><Relationship Id="rId26" Type="http://schemas.openxmlformats.org/officeDocument/2006/relationships/image" Target="../media/image54.png"/><Relationship Id="rId39" Type="http://schemas.openxmlformats.org/officeDocument/2006/relationships/image" Target="../media/image67.png"/><Relationship Id="rId21" Type="http://schemas.openxmlformats.org/officeDocument/2006/relationships/image" Target="../media/image49.png"/><Relationship Id="rId34" Type="http://schemas.openxmlformats.org/officeDocument/2006/relationships/image" Target="../media/image62.png"/><Relationship Id="rId42" Type="http://schemas.openxmlformats.org/officeDocument/2006/relationships/image" Target="../media/image70.png"/><Relationship Id="rId47" Type="http://schemas.openxmlformats.org/officeDocument/2006/relationships/image" Target="../media/image75.png"/><Relationship Id="rId50" Type="http://schemas.openxmlformats.org/officeDocument/2006/relationships/image" Target="../media/image77.png"/><Relationship Id="rId55" Type="http://schemas.openxmlformats.org/officeDocument/2006/relationships/image" Target="../media/image81.png"/><Relationship Id="rId63" Type="http://schemas.openxmlformats.org/officeDocument/2006/relationships/image" Target="../media/image89.png"/><Relationship Id="rId68" Type="http://schemas.openxmlformats.org/officeDocument/2006/relationships/image" Target="../media/image94.png"/><Relationship Id="rId7" Type="http://schemas.openxmlformats.org/officeDocument/2006/relationships/image" Target="../media/image35.png"/><Relationship Id="rId2" Type="http://schemas.openxmlformats.org/officeDocument/2006/relationships/notesSlide" Target="../notesSlides/notesSlide4.xml"/><Relationship Id="rId16" Type="http://schemas.openxmlformats.org/officeDocument/2006/relationships/image" Target="../media/image44.png"/><Relationship Id="rId29" Type="http://schemas.openxmlformats.org/officeDocument/2006/relationships/image" Target="../media/image57.png"/><Relationship Id="rId1" Type="http://schemas.openxmlformats.org/officeDocument/2006/relationships/slideLayout" Target="../slideLayouts/slideLayout37.xml"/><Relationship Id="rId6" Type="http://schemas.openxmlformats.org/officeDocument/2006/relationships/image" Target="../media/image34.png"/><Relationship Id="rId11" Type="http://schemas.openxmlformats.org/officeDocument/2006/relationships/image" Target="../media/image39.png"/><Relationship Id="rId24" Type="http://schemas.openxmlformats.org/officeDocument/2006/relationships/image" Target="../media/image52.png"/><Relationship Id="rId32" Type="http://schemas.openxmlformats.org/officeDocument/2006/relationships/image" Target="../media/image60.png"/><Relationship Id="rId37" Type="http://schemas.openxmlformats.org/officeDocument/2006/relationships/image" Target="../media/image65.png"/><Relationship Id="rId40" Type="http://schemas.openxmlformats.org/officeDocument/2006/relationships/image" Target="../media/image68.png"/><Relationship Id="rId45" Type="http://schemas.openxmlformats.org/officeDocument/2006/relationships/image" Target="../media/image73.png"/><Relationship Id="rId53" Type="http://schemas.openxmlformats.org/officeDocument/2006/relationships/image" Target="../media/image79.png"/><Relationship Id="rId58" Type="http://schemas.openxmlformats.org/officeDocument/2006/relationships/image" Target="../media/image84.png"/><Relationship Id="rId66" Type="http://schemas.openxmlformats.org/officeDocument/2006/relationships/image" Target="../media/image92.png"/><Relationship Id="rId5" Type="http://schemas.openxmlformats.org/officeDocument/2006/relationships/image" Target="../media/image33.png"/><Relationship Id="rId15" Type="http://schemas.openxmlformats.org/officeDocument/2006/relationships/image" Target="../media/image43.png"/><Relationship Id="rId23" Type="http://schemas.openxmlformats.org/officeDocument/2006/relationships/image" Target="../media/image51.png"/><Relationship Id="rId28" Type="http://schemas.openxmlformats.org/officeDocument/2006/relationships/image" Target="../media/image56.png"/><Relationship Id="rId36" Type="http://schemas.openxmlformats.org/officeDocument/2006/relationships/image" Target="../media/image64.png"/><Relationship Id="rId49" Type="http://schemas.openxmlformats.org/officeDocument/2006/relationships/hyperlink" Target="https://www.google.com/url?sa=i&amp;rct=j&amp;q=&amp;esrc=s&amp;source=images&amp;cd=&amp;cad=rja&amp;uact=8&amp;ved=0ahUKEwiy6vj9mtDNAhVB4mMKHUztCUcQjRwIBw&amp;url=https://developer.microsoft.com/en-us/app-middleware-partners&amp;psig=AFQjCNFdctU6OJlviMmzVX3AK3wCAgJKIw&amp;ust=1467391908422760" TargetMode="External"/><Relationship Id="rId57" Type="http://schemas.openxmlformats.org/officeDocument/2006/relationships/image" Target="../media/image83.png"/><Relationship Id="rId61" Type="http://schemas.openxmlformats.org/officeDocument/2006/relationships/image" Target="../media/image87.png"/><Relationship Id="rId10" Type="http://schemas.openxmlformats.org/officeDocument/2006/relationships/image" Target="../media/image38.png"/><Relationship Id="rId19" Type="http://schemas.openxmlformats.org/officeDocument/2006/relationships/image" Target="../media/image47.png"/><Relationship Id="rId31" Type="http://schemas.openxmlformats.org/officeDocument/2006/relationships/image" Target="../media/image59.png"/><Relationship Id="rId44" Type="http://schemas.openxmlformats.org/officeDocument/2006/relationships/image" Target="../media/image72.png"/><Relationship Id="rId52" Type="http://schemas.openxmlformats.org/officeDocument/2006/relationships/image" Target="../media/image78.png"/><Relationship Id="rId60" Type="http://schemas.openxmlformats.org/officeDocument/2006/relationships/image" Target="../media/image86.png"/><Relationship Id="rId65" Type="http://schemas.openxmlformats.org/officeDocument/2006/relationships/image" Target="../media/image91.png"/><Relationship Id="rId4" Type="http://schemas.openxmlformats.org/officeDocument/2006/relationships/image" Target="../media/image32.png"/><Relationship Id="rId9" Type="http://schemas.openxmlformats.org/officeDocument/2006/relationships/image" Target="../media/image37.png"/><Relationship Id="rId14" Type="http://schemas.openxmlformats.org/officeDocument/2006/relationships/image" Target="../media/image42.png"/><Relationship Id="rId22" Type="http://schemas.openxmlformats.org/officeDocument/2006/relationships/image" Target="../media/image50.png"/><Relationship Id="rId27" Type="http://schemas.openxmlformats.org/officeDocument/2006/relationships/image" Target="../media/image55.png"/><Relationship Id="rId30" Type="http://schemas.openxmlformats.org/officeDocument/2006/relationships/image" Target="../media/image58.png"/><Relationship Id="rId35" Type="http://schemas.openxmlformats.org/officeDocument/2006/relationships/image" Target="../media/image63.png"/><Relationship Id="rId43" Type="http://schemas.openxmlformats.org/officeDocument/2006/relationships/image" Target="../media/image71.png"/><Relationship Id="rId48" Type="http://schemas.openxmlformats.org/officeDocument/2006/relationships/image" Target="../media/image76.png"/><Relationship Id="rId56" Type="http://schemas.openxmlformats.org/officeDocument/2006/relationships/image" Target="../media/image82.png"/><Relationship Id="rId64" Type="http://schemas.openxmlformats.org/officeDocument/2006/relationships/image" Target="../media/image90.png"/><Relationship Id="rId8" Type="http://schemas.openxmlformats.org/officeDocument/2006/relationships/image" Target="../media/image36.png"/><Relationship Id="rId51" Type="http://schemas.openxmlformats.org/officeDocument/2006/relationships/hyperlink" Target="https://www.google.com/url?sa=i&amp;rct=j&amp;q=&amp;esrc=s&amp;source=images&amp;cd=&amp;cad=rja&amp;uact=8&amp;ved=0ahUKEwijrpzbm9DNAhVU52MKHRcjAxMQjRwIBw&amp;url=https://azure.microsoft.com/en-gb/services/power-bi-embedded/&amp;psig=AFQjCNGAz6ASOEuOFwrvcGbgivFPur_t7w&amp;ust=1467392103935851" TargetMode="External"/><Relationship Id="rId3" Type="http://schemas.openxmlformats.org/officeDocument/2006/relationships/image" Target="../media/image31.png"/><Relationship Id="rId12" Type="http://schemas.openxmlformats.org/officeDocument/2006/relationships/image" Target="../media/image40.png"/><Relationship Id="rId17" Type="http://schemas.openxmlformats.org/officeDocument/2006/relationships/image" Target="../media/image45.png"/><Relationship Id="rId25" Type="http://schemas.openxmlformats.org/officeDocument/2006/relationships/image" Target="../media/image53.png"/><Relationship Id="rId33" Type="http://schemas.openxmlformats.org/officeDocument/2006/relationships/image" Target="../media/image61.png"/><Relationship Id="rId38" Type="http://schemas.openxmlformats.org/officeDocument/2006/relationships/image" Target="../media/image66.png"/><Relationship Id="rId46" Type="http://schemas.openxmlformats.org/officeDocument/2006/relationships/image" Target="../media/image74.png"/><Relationship Id="rId59" Type="http://schemas.openxmlformats.org/officeDocument/2006/relationships/image" Target="../media/image85.png"/><Relationship Id="rId67" Type="http://schemas.openxmlformats.org/officeDocument/2006/relationships/image" Target="../media/image93.png"/><Relationship Id="rId20" Type="http://schemas.openxmlformats.org/officeDocument/2006/relationships/image" Target="../media/image48.png"/><Relationship Id="rId41" Type="http://schemas.openxmlformats.org/officeDocument/2006/relationships/image" Target="../media/image69.png"/><Relationship Id="rId54" Type="http://schemas.openxmlformats.org/officeDocument/2006/relationships/image" Target="../media/image80.png"/><Relationship Id="rId62" Type="http://schemas.openxmlformats.org/officeDocument/2006/relationships/image" Target="../media/image88.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7.xml"/></Relationships>
</file>

<file path=ppt/slides/_rels/slide6.xml.rels><?xml version="1.0" encoding="UTF-8" standalone="yes"?>
<Relationships xmlns="http://schemas.openxmlformats.org/package/2006/relationships"><Relationship Id="rId3" Type="http://schemas.openxmlformats.org/officeDocument/2006/relationships/hyperlink" Target="https://azure.microsoft.com/en-us/pricing/calculator/" TargetMode="External"/><Relationship Id="rId2" Type="http://schemas.openxmlformats.org/officeDocument/2006/relationships/notesSlide" Target="../notesSlides/notesSlide6.xml"/><Relationship Id="rId1" Type="http://schemas.openxmlformats.org/officeDocument/2006/relationships/slideLayout" Target="../slideLayouts/slideLayout47.xml"/><Relationship Id="rId4" Type="http://schemas.openxmlformats.org/officeDocument/2006/relationships/image" Target="../media/image95.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39A71D-7E81-4C9F-BFBC-3F1CDE60D5D6}"/>
              </a:ext>
            </a:extLst>
          </p:cNvPr>
          <p:cNvSpPr>
            <a:spLocks noGrp="1"/>
          </p:cNvSpPr>
          <p:nvPr>
            <p:ph type="title"/>
          </p:nvPr>
        </p:nvSpPr>
        <p:spPr>
          <a:xfrm>
            <a:off x="269302" y="4369224"/>
            <a:ext cx="11583608" cy="974019"/>
          </a:xfrm>
        </p:spPr>
        <p:txBody>
          <a:bodyPr/>
          <a:lstStyle/>
          <a:p>
            <a:r>
              <a:rPr lang="en-US" sz="4800" spc="0" dirty="0"/>
              <a:t>Zero to Azure AKS</a:t>
            </a:r>
          </a:p>
        </p:txBody>
      </p:sp>
      <p:grpSp>
        <p:nvGrpSpPr>
          <p:cNvPr id="24" name="Group 23">
            <a:extLst>
              <a:ext uri="{FF2B5EF4-FFF2-40B4-BE49-F238E27FC236}">
                <a16:creationId xmlns:a16="http://schemas.microsoft.com/office/drawing/2014/main" id="{70F82245-B4A3-4A96-B725-72938357D252}"/>
              </a:ext>
            </a:extLst>
          </p:cNvPr>
          <p:cNvGrpSpPr/>
          <p:nvPr/>
        </p:nvGrpSpPr>
        <p:grpSpPr>
          <a:xfrm>
            <a:off x="583758" y="3505961"/>
            <a:ext cx="3284490" cy="781741"/>
            <a:chOff x="733346" y="3790822"/>
            <a:chExt cx="2790618" cy="664195"/>
          </a:xfrm>
        </p:grpSpPr>
        <p:grpSp>
          <p:nvGrpSpPr>
            <p:cNvPr id="4" name="Group 3">
              <a:extLst>
                <a:ext uri="{FF2B5EF4-FFF2-40B4-BE49-F238E27FC236}">
                  <a16:creationId xmlns:a16="http://schemas.microsoft.com/office/drawing/2014/main" id="{3D43E816-4C4B-42C8-A5D6-B0FF8C659AAA}"/>
                </a:ext>
              </a:extLst>
            </p:cNvPr>
            <p:cNvGrpSpPr/>
            <p:nvPr/>
          </p:nvGrpSpPr>
          <p:grpSpPr>
            <a:xfrm>
              <a:off x="733346" y="4101813"/>
              <a:ext cx="320468" cy="353204"/>
              <a:chOff x="848773" y="3063002"/>
              <a:chExt cx="885825" cy="976313"/>
            </a:xfrm>
          </p:grpSpPr>
          <p:sp>
            <p:nvSpPr>
              <p:cNvPr id="5" name="Freeform: Shape 4">
                <a:extLst>
                  <a:ext uri="{FF2B5EF4-FFF2-40B4-BE49-F238E27FC236}">
                    <a16:creationId xmlns:a16="http://schemas.microsoft.com/office/drawing/2014/main" id="{4E296B57-2837-4E26-8689-950B671F67DD}"/>
                  </a:ext>
                </a:extLst>
              </p:cNvPr>
              <p:cNvSpPr/>
              <p:nvPr/>
            </p:nvSpPr>
            <p:spPr>
              <a:xfrm>
                <a:off x="848773" y="3063002"/>
                <a:ext cx="885825" cy="504825"/>
              </a:xfrm>
              <a:custGeom>
                <a:avLst/>
                <a:gdLst/>
                <a:ahLst/>
                <a:cxnLst/>
                <a:rect l="0" t="0" r="0" b="0"/>
                <a:pathLst>
                  <a:path w="885825" h="504825">
                    <a:moveTo>
                      <a:pt x="21431" y="254794"/>
                    </a:moveTo>
                    <a:lnTo>
                      <a:pt x="443389" y="488156"/>
                    </a:lnTo>
                    <a:lnTo>
                      <a:pt x="866299" y="254794"/>
                    </a:lnTo>
                    <a:lnTo>
                      <a:pt x="443389" y="21431"/>
                    </a:lnTo>
                    <a:close/>
                  </a:path>
                </a:pathLst>
              </a:custGeom>
              <a:noFill/>
              <a:ln w="12700" cap="rnd">
                <a:solidFill>
                  <a:schemeClr val="tx1">
                    <a:alpha val="50000"/>
                  </a:schemeClr>
                </a:solidFill>
                <a:prstDash val="solid"/>
                <a:round/>
              </a:ln>
            </p:spPr>
            <p:txBody>
              <a:bodyPr/>
              <a:lstStyle/>
              <a:p>
                <a:pPr defTabSz="914367"/>
                <a:endParaRPr lang="en-US" sz="1765">
                  <a:solidFill>
                    <a:srgbClr val="FFFFFF"/>
                  </a:solidFill>
                  <a:latin typeface="Segoe UI"/>
                </a:endParaRPr>
              </a:p>
            </p:txBody>
          </p:sp>
          <p:sp>
            <p:nvSpPr>
              <p:cNvPr id="6" name="Freeform: Shape 5">
                <a:extLst>
                  <a:ext uri="{FF2B5EF4-FFF2-40B4-BE49-F238E27FC236}">
                    <a16:creationId xmlns:a16="http://schemas.microsoft.com/office/drawing/2014/main" id="{DC35FBAC-70D2-4014-BE55-65B5874C73B3}"/>
                  </a:ext>
                </a:extLst>
              </p:cNvPr>
              <p:cNvSpPr/>
              <p:nvPr/>
            </p:nvSpPr>
            <p:spPr>
              <a:xfrm>
                <a:off x="848773" y="3296365"/>
                <a:ext cx="457200" cy="742950"/>
              </a:xfrm>
              <a:custGeom>
                <a:avLst/>
                <a:gdLst/>
                <a:ahLst/>
                <a:cxnLst/>
                <a:rect l="0" t="0" r="0" b="0"/>
                <a:pathLst>
                  <a:path w="457200" h="742950">
                    <a:moveTo>
                      <a:pt x="21431" y="21431"/>
                    </a:moveTo>
                    <a:lnTo>
                      <a:pt x="21431" y="489109"/>
                    </a:lnTo>
                    <a:lnTo>
                      <a:pt x="443389" y="722471"/>
                    </a:lnTo>
                    <a:lnTo>
                      <a:pt x="443389" y="254794"/>
                    </a:lnTo>
                    <a:close/>
                  </a:path>
                </a:pathLst>
              </a:custGeom>
              <a:noFill/>
              <a:ln w="12700" cap="rnd">
                <a:solidFill>
                  <a:schemeClr val="tx1">
                    <a:alpha val="50000"/>
                  </a:schemeClr>
                </a:solidFill>
                <a:prstDash val="solid"/>
                <a:round/>
              </a:ln>
            </p:spPr>
            <p:txBody>
              <a:bodyPr/>
              <a:lstStyle/>
              <a:p>
                <a:pPr defTabSz="914367"/>
                <a:endParaRPr lang="en-US" sz="1765">
                  <a:solidFill>
                    <a:srgbClr val="FFFFFF"/>
                  </a:solidFill>
                  <a:latin typeface="Segoe UI"/>
                </a:endParaRPr>
              </a:p>
            </p:txBody>
          </p:sp>
          <p:sp>
            <p:nvSpPr>
              <p:cNvPr id="7" name="Freeform: Shape 6">
                <a:extLst>
                  <a:ext uri="{FF2B5EF4-FFF2-40B4-BE49-F238E27FC236}">
                    <a16:creationId xmlns:a16="http://schemas.microsoft.com/office/drawing/2014/main" id="{9F322CB4-09E0-476C-9129-796E66D93C44}"/>
                  </a:ext>
                </a:extLst>
              </p:cNvPr>
              <p:cNvSpPr/>
              <p:nvPr/>
            </p:nvSpPr>
            <p:spPr>
              <a:xfrm>
                <a:off x="1270731" y="3296365"/>
                <a:ext cx="457200" cy="742950"/>
              </a:xfrm>
              <a:custGeom>
                <a:avLst/>
                <a:gdLst/>
                <a:ahLst/>
                <a:cxnLst/>
                <a:rect l="0" t="0" r="0" b="0"/>
                <a:pathLst>
                  <a:path w="457200" h="742950">
                    <a:moveTo>
                      <a:pt x="444341" y="21431"/>
                    </a:moveTo>
                    <a:lnTo>
                      <a:pt x="444341" y="489109"/>
                    </a:lnTo>
                    <a:lnTo>
                      <a:pt x="21431" y="722471"/>
                    </a:lnTo>
                    <a:lnTo>
                      <a:pt x="21431" y="254794"/>
                    </a:lnTo>
                    <a:close/>
                  </a:path>
                </a:pathLst>
              </a:custGeom>
              <a:noFill/>
              <a:ln w="12700" cap="rnd">
                <a:solidFill>
                  <a:schemeClr val="tx1">
                    <a:alpha val="50000"/>
                  </a:schemeClr>
                </a:solidFill>
                <a:prstDash val="solid"/>
                <a:round/>
              </a:ln>
            </p:spPr>
            <p:txBody>
              <a:bodyPr/>
              <a:lstStyle/>
              <a:p>
                <a:pPr defTabSz="914367"/>
                <a:endParaRPr lang="en-US" sz="1765">
                  <a:solidFill>
                    <a:srgbClr val="FFFFFF"/>
                  </a:solidFill>
                  <a:latin typeface="Segoe UI"/>
                </a:endParaRPr>
              </a:p>
            </p:txBody>
          </p:sp>
        </p:grpSp>
        <p:grpSp>
          <p:nvGrpSpPr>
            <p:cNvPr id="8" name="Group 7">
              <a:extLst>
                <a:ext uri="{FF2B5EF4-FFF2-40B4-BE49-F238E27FC236}">
                  <a16:creationId xmlns:a16="http://schemas.microsoft.com/office/drawing/2014/main" id="{5D766834-8D88-47CE-B94E-D0A47A985558}"/>
                </a:ext>
              </a:extLst>
            </p:cNvPr>
            <p:cNvGrpSpPr/>
            <p:nvPr/>
          </p:nvGrpSpPr>
          <p:grpSpPr>
            <a:xfrm>
              <a:off x="1350884" y="3790822"/>
              <a:ext cx="320468" cy="353204"/>
              <a:chOff x="848773" y="3063002"/>
              <a:chExt cx="885825" cy="976313"/>
            </a:xfrm>
          </p:grpSpPr>
          <p:sp>
            <p:nvSpPr>
              <p:cNvPr id="9" name="Freeform: Shape 8">
                <a:extLst>
                  <a:ext uri="{FF2B5EF4-FFF2-40B4-BE49-F238E27FC236}">
                    <a16:creationId xmlns:a16="http://schemas.microsoft.com/office/drawing/2014/main" id="{8F3A9835-B557-4988-A6FD-C6D604C619E2}"/>
                  </a:ext>
                </a:extLst>
              </p:cNvPr>
              <p:cNvSpPr/>
              <p:nvPr/>
            </p:nvSpPr>
            <p:spPr>
              <a:xfrm>
                <a:off x="848773" y="3063002"/>
                <a:ext cx="885825" cy="504825"/>
              </a:xfrm>
              <a:custGeom>
                <a:avLst/>
                <a:gdLst/>
                <a:ahLst/>
                <a:cxnLst/>
                <a:rect l="0" t="0" r="0" b="0"/>
                <a:pathLst>
                  <a:path w="885825" h="504825">
                    <a:moveTo>
                      <a:pt x="21431" y="254794"/>
                    </a:moveTo>
                    <a:lnTo>
                      <a:pt x="443389" y="488156"/>
                    </a:lnTo>
                    <a:lnTo>
                      <a:pt x="866299" y="254794"/>
                    </a:lnTo>
                    <a:lnTo>
                      <a:pt x="443389" y="21431"/>
                    </a:lnTo>
                    <a:close/>
                  </a:path>
                </a:pathLst>
              </a:custGeom>
              <a:noFill/>
              <a:ln w="12700" cap="rnd">
                <a:solidFill>
                  <a:schemeClr val="tx1">
                    <a:alpha val="50000"/>
                  </a:schemeClr>
                </a:solidFill>
                <a:prstDash val="solid"/>
                <a:round/>
              </a:ln>
            </p:spPr>
            <p:txBody>
              <a:bodyPr/>
              <a:lstStyle/>
              <a:p>
                <a:pPr defTabSz="914367"/>
                <a:endParaRPr lang="en-US" sz="1765">
                  <a:solidFill>
                    <a:srgbClr val="FFFFFF"/>
                  </a:solidFill>
                  <a:latin typeface="Segoe UI"/>
                </a:endParaRPr>
              </a:p>
            </p:txBody>
          </p:sp>
          <p:sp>
            <p:nvSpPr>
              <p:cNvPr id="10" name="Freeform: Shape 9">
                <a:extLst>
                  <a:ext uri="{FF2B5EF4-FFF2-40B4-BE49-F238E27FC236}">
                    <a16:creationId xmlns:a16="http://schemas.microsoft.com/office/drawing/2014/main" id="{98ABDD7F-F732-49A2-A7B6-BA90CF585C74}"/>
                  </a:ext>
                </a:extLst>
              </p:cNvPr>
              <p:cNvSpPr/>
              <p:nvPr/>
            </p:nvSpPr>
            <p:spPr>
              <a:xfrm>
                <a:off x="848773" y="3296365"/>
                <a:ext cx="457200" cy="742950"/>
              </a:xfrm>
              <a:custGeom>
                <a:avLst/>
                <a:gdLst/>
                <a:ahLst/>
                <a:cxnLst/>
                <a:rect l="0" t="0" r="0" b="0"/>
                <a:pathLst>
                  <a:path w="457200" h="742950">
                    <a:moveTo>
                      <a:pt x="21431" y="21431"/>
                    </a:moveTo>
                    <a:lnTo>
                      <a:pt x="21431" y="489109"/>
                    </a:lnTo>
                    <a:lnTo>
                      <a:pt x="443389" y="722471"/>
                    </a:lnTo>
                    <a:lnTo>
                      <a:pt x="443389" y="254794"/>
                    </a:lnTo>
                    <a:close/>
                  </a:path>
                </a:pathLst>
              </a:custGeom>
              <a:noFill/>
              <a:ln w="12700" cap="rnd">
                <a:solidFill>
                  <a:schemeClr val="tx1">
                    <a:alpha val="50000"/>
                  </a:schemeClr>
                </a:solidFill>
                <a:prstDash val="solid"/>
                <a:round/>
              </a:ln>
            </p:spPr>
            <p:txBody>
              <a:bodyPr/>
              <a:lstStyle/>
              <a:p>
                <a:pPr defTabSz="914367"/>
                <a:endParaRPr lang="en-US" sz="1765">
                  <a:solidFill>
                    <a:srgbClr val="FFFFFF"/>
                  </a:solidFill>
                  <a:latin typeface="Segoe UI"/>
                </a:endParaRPr>
              </a:p>
            </p:txBody>
          </p:sp>
          <p:sp>
            <p:nvSpPr>
              <p:cNvPr id="11" name="Freeform: Shape 10">
                <a:extLst>
                  <a:ext uri="{FF2B5EF4-FFF2-40B4-BE49-F238E27FC236}">
                    <a16:creationId xmlns:a16="http://schemas.microsoft.com/office/drawing/2014/main" id="{39FE294F-4004-4068-A2D2-41952945612E}"/>
                  </a:ext>
                </a:extLst>
              </p:cNvPr>
              <p:cNvSpPr/>
              <p:nvPr/>
            </p:nvSpPr>
            <p:spPr>
              <a:xfrm>
                <a:off x="1270731" y="3296365"/>
                <a:ext cx="457200" cy="742950"/>
              </a:xfrm>
              <a:custGeom>
                <a:avLst/>
                <a:gdLst/>
                <a:ahLst/>
                <a:cxnLst/>
                <a:rect l="0" t="0" r="0" b="0"/>
                <a:pathLst>
                  <a:path w="457200" h="742950">
                    <a:moveTo>
                      <a:pt x="444341" y="21431"/>
                    </a:moveTo>
                    <a:lnTo>
                      <a:pt x="444341" y="489109"/>
                    </a:lnTo>
                    <a:lnTo>
                      <a:pt x="21431" y="722471"/>
                    </a:lnTo>
                    <a:lnTo>
                      <a:pt x="21431" y="254794"/>
                    </a:lnTo>
                    <a:close/>
                  </a:path>
                </a:pathLst>
              </a:custGeom>
              <a:noFill/>
              <a:ln w="12700" cap="rnd">
                <a:solidFill>
                  <a:schemeClr val="tx1">
                    <a:alpha val="50000"/>
                  </a:schemeClr>
                </a:solidFill>
                <a:prstDash val="solid"/>
                <a:round/>
              </a:ln>
            </p:spPr>
            <p:txBody>
              <a:bodyPr/>
              <a:lstStyle/>
              <a:p>
                <a:pPr defTabSz="914367"/>
                <a:endParaRPr lang="en-US" sz="1765">
                  <a:solidFill>
                    <a:srgbClr val="FFFFFF"/>
                  </a:solidFill>
                  <a:latin typeface="Segoe UI"/>
                </a:endParaRPr>
              </a:p>
            </p:txBody>
          </p:sp>
        </p:grpSp>
        <p:grpSp>
          <p:nvGrpSpPr>
            <p:cNvPr id="12" name="Group 11">
              <a:extLst>
                <a:ext uri="{FF2B5EF4-FFF2-40B4-BE49-F238E27FC236}">
                  <a16:creationId xmlns:a16="http://schemas.microsoft.com/office/drawing/2014/main" id="{1244F92F-7ED6-4F97-A746-3B31FBA0B4C4}"/>
                </a:ext>
              </a:extLst>
            </p:cNvPr>
            <p:cNvGrpSpPr/>
            <p:nvPr/>
          </p:nvGrpSpPr>
          <p:grpSpPr>
            <a:xfrm>
              <a:off x="1968422" y="4101813"/>
              <a:ext cx="320468" cy="353204"/>
              <a:chOff x="848773" y="3063002"/>
              <a:chExt cx="885825" cy="976313"/>
            </a:xfrm>
          </p:grpSpPr>
          <p:sp>
            <p:nvSpPr>
              <p:cNvPr id="13" name="Freeform: Shape 12">
                <a:extLst>
                  <a:ext uri="{FF2B5EF4-FFF2-40B4-BE49-F238E27FC236}">
                    <a16:creationId xmlns:a16="http://schemas.microsoft.com/office/drawing/2014/main" id="{49718CCE-C693-41CB-BAEE-E43EBAEBABF4}"/>
                  </a:ext>
                </a:extLst>
              </p:cNvPr>
              <p:cNvSpPr/>
              <p:nvPr/>
            </p:nvSpPr>
            <p:spPr>
              <a:xfrm>
                <a:off x="848773" y="3063002"/>
                <a:ext cx="885825" cy="504825"/>
              </a:xfrm>
              <a:custGeom>
                <a:avLst/>
                <a:gdLst/>
                <a:ahLst/>
                <a:cxnLst/>
                <a:rect l="0" t="0" r="0" b="0"/>
                <a:pathLst>
                  <a:path w="885825" h="504825">
                    <a:moveTo>
                      <a:pt x="21431" y="254794"/>
                    </a:moveTo>
                    <a:lnTo>
                      <a:pt x="443389" y="488156"/>
                    </a:lnTo>
                    <a:lnTo>
                      <a:pt x="866299" y="254794"/>
                    </a:lnTo>
                    <a:lnTo>
                      <a:pt x="443389" y="21431"/>
                    </a:lnTo>
                    <a:close/>
                  </a:path>
                </a:pathLst>
              </a:custGeom>
              <a:noFill/>
              <a:ln w="12700" cap="rnd">
                <a:solidFill>
                  <a:schemeClr val="tx1">
                    <a:alpha val="50000"/>
                  </a:schemeClr>
                </a:solidFill>
                <a:prstDash val="solid"/>
                <a:round/>
              </a:ln>
            </p:spPr>
            <p:txBody>
              <a:bodyPr/>
              <a:lstStyle/>
              <a:p>
                <a:pPr defTabSz="914367"/>
                <a:endParaRPr lang="en-US" sz="1765">
                  <a:solidFill>
                    <a:srgbClr val="FFFFFF"/>
                  </a:solidFill>
                  <a:latin typeface="Segoe UI"/>
                </a:endParaRPr>
              </a:p>
            </p:txBody>
          </p:sp>
          <p:sp>
            <p:nvSpPr>
              <p:cNvPr id="14" name="Freeform: Shape 13">
                <a:extLst>
                  <a:ext uri="{FF2B5EF4-FFF2-40B4-BE49-F238E27FC236}">
                    <a16:creationId xmlns:a16="http://schemas.microsoft.com/office/drawing/2014/main" id="{13E1FA85-17D5-4AEF-84DB-5309C865992C}"/>
                  </a:ext>
                </a:extLst>
              </p:cNvPr>
              <p:cNvSpPr/>
              <p:nvPr/>
            </p:nvSpPr>
            <p:spPr>
              <a:xfrm>
                <a:off x="848773" y="3296365"/>
                <a:ext cx="457200" cy="742950"/>
              </a:xfrm>
              <a:custGeom>
                <a:avLst/>
                <a:gdLst/>
                <a:ahLst/>
                <a:cxnLst/>
                <a:rect l="0" t="0" r="0" b="0"/>
                <a:pathLst>
                  <a:path w="457200" h="742950">
                    <a:moveTo>
                      <a:pt x="21431" y="21431"/>
                    </a:moveTo>
                    <a:lnTo>
                      <a:pt x="21431" y="489109"/>
                    </a:lnTo>
                    <a:lnTo>
                      <a:pt x="443389" y="722471"/>
                    </a:lnTo>
                    <a:lnTo>
                      <a:pt x="443389" y="254794"/>
                    </a:lnTo>
                    <a:close/>
                  </a:path>
                </a:pathLst>
              </a:custGeom>
              <a:noFill/>
              <a:ln w="12700" cap="rnd">
                <a:solidFill>
                  <a:schemeClr val="tx1">
                    <a:alpha val="50000"/>
                  </a:schemeClr>
                </a:solidFill>
                <a:prstDash val="solid"/>
                <a:round/>
              </a:ln>
            </p:spPr>
            <p:txBody>
              <a:bodyPr/>
              <a:lstStyle/>
              <a:p>
                <a:pPr defTabSz="914367"/>
                <a:endParaRPr lang="en-US" sz="1765">
                  <a:solidFill>
                    <a:srgbClr val="FFFFFF"/>
                  </a:solidFill>
                  <a:latin typeface="Segoe UI"/>
                </a:endParaRPr>
              </a:p>
            </p:txBody>
          </p:sp>
          <p:sp>
            <p:nvSpPr>
              <p:cNvPr id="15" name="Freeform: Shape 14">
                <a:extLst>
                  <a:ext uri="{FF2B5EF4-FFF2-40B4-BE49-F238E27FC236}">
                    <a16:creationId xmlns:a16="http://schemas.microsoft.com/office/drawing/2014/main" id="{20D5E21E-BFAA-40EE-8616-A8850F225F4A}"/>
                  </a:ext>
                </a:extLst>
              </p:cNvPr>
              <p:cNvSpPr/>
              <p:nvPr/>
            </p:nvSpPr>
            <p:spPr>
              <a:xfrm>
                <a:off x="1270731" y="3296365"/>
                <a:ext cx="457200" cy="742950"/>
              </a:xfrm>
              <a:custGeom>
                <a:avLst/>
                <a:gdLst/>
                <a:ahLst/>
                <a:cxnLst/>
                <a:rect l="0" t="0" r="0" b="0"/>
                <a:pathLst>
                  <a:path w="457200" h="742950">
                    <a:moveTo>
                      <a:pt x="444341" y="21431"/>
                    </a:moveTo>
                    <a:lnTo>
                      <a:pt x="444341" y="489109"/>
                    </a:lnTo>
                    <a:lnTo>
                      <a:pt x="21431" y="722471"/>
                    </a:lnTo>
                    <a:lnTo>
                      <a:pt x="21431" y="254794"/>
                    </a:lnTo>
                    <a:close/>
                  </a:path>
                </a:pathLst>
              </a:custGeom>
              <a:noFill/>
              <a:ln w="12700" cap="rnd">
                <a:solidFill>
                  <a:schemeClr val="tx1">
                    <a:alpha val="50000"/>
                  </a:schemeClr>
                </a:solidFill>
                <a:prstDash val="solid"/>
                <a:round/>
              </a:ln>
            </p:spPr>
            <p:txBody>
              <a:bodyPr/>
              <a:lstStyle/>
              <a:p>
                <a:pPr defTabSz="914367"/>
                <a:endParaRPr lang="en-US" sz="1765">
                  <a:solidFill>
                    <a:srgbClr val="FFFFFF"/>
                  </a:solidFill>
                  <a:latin typeface="Segoe UI"/>
                </a:endParaRPr>
              </a:p>
            </p:txBody>
          </p:sp>
        </p:grpSp>
        <p:grpSp>
          <p:nvGrpSpPr>
            <p:cNvPr id="16" name="Group 15">
              <a:extLst>
                <a:ext uri="{FF2B5EF4-FFF2-40B4-BE49-F238E27FC236}">
                  <a16:creationId xmlns:a16="http://schemas.microsoft.com/office/drawing/2014/main" id="{77E6CAAD-9306-4EAA-8B22-8280BD6F0646}"/>
                </a:ext>
              </a:extLst>
            </p:cNvPr>
            <p:cNvGrpSpPr/>
            <p:nvPr/>
          </p:nvGrpSpPr>
          <p:grpSpPr>
            <a:xfrm>
              <a:off x="2585960" y="3790822"/>
              <a:ext cx="320468" cy="353204"/>
              <a:chOff x="848773" y="3063002"/>
              <a:chExt cx="885825" cy="976313"/>
            </a:xfrm>
          </p:grpSpPr>
          <p:sp>
            <p:nvSpPr>
              <p:cNvPr id="17" name="Freeform: Shape 16">
                <a:extLst>
                  <a:ext uri="{FF2B5EF4-FFF2-40B4-BE49-F238E27FC236}">
                    <a16:creationId xmlns:a16="http://schemas.microsoft.com/office/drawing/2014/main" id="{93DF2BAD-E676-4C8D-AF2B-3005B53598D4}"/>
                  </a:ext>
                </a:extLst>
              </p:cNvPr>
              <p:cNvSpPr/>
              <p:nvPr/>
            </p:nvSpPr>
            <p:spPr>
              <a:xfrm>
                <a:off x="848773" y="3063002"/>
                <a:ext cx="885825" cy="504825"/>
              </a:xfrm>
              <a:custGeom>
                <a:avLst/>
                <a:gdLst/>
                <a:ahLst/>
                <a:cxnLst/>
                <a:rect l="0" t="0" r="0" b="0"/>
                <a:pathLst>
                  <a:path w="885825" h="504825">
                    <a:moveTo>
                      <a:pt x="21431" y="254794"/>
                    </a:moveTo>
                    <a:lnTo>
                      <a:pt x="443389" y="488156"/>
                    </a:lnTo>
                    <a:lnTo>
                      <a:pt x="866299" y="254794"/>
                    </a:lnTo>
                    <a:lnTo>
                      <a:pt x="443389" y="21431"/>
                    </a:lnTo>
                    <a:close/>
                  </a:path>
                </a:pathLst>
              </a:custGeom>
              <a:noFill/>
              <a:ln w="12700" cap="rnd">
                <a:solidFill>
                  <a:schemeClr val="tx1">
                    <a:alpha val="50000"/>
                  </a:schemeClr>
                </a:solidFill>
                <a:prstDash val="solid"/>
                <a:round/>
              </a:ln>
            </p:spPr>
            <p:txBody>
              <a:bodyPr/>
              <a:lstStyle/>
              <a:p>
                <a:pPr defTabSz="914367"/>
                <a:endParaRPr lang="en-US" sz="1765">
                  <a:solidFill>
                    <a:srgbClr val="FFFFFF"/>
                  </a:solidFill>
                  <a:latin typeface="Segoe UI"/>
                </a:endParaRPr>
              </a:p>
            </p:txBody>
          </p:sp>
          <p:sp>
            <p:nvSpPr>
              <p:cNvPr id="18" name="Freeform: Shape 17">
                <a:extLst>
                  <a:ext uri="{FF2B5EF4-FFF2-40B4-BE49-F238E27FC236}">
                    <a16:creationId xmlns:a16="http://schemas.microsoft.com/office/drawing/2014/main" id="{F80B209A-BA3A-4F4D-89CD-279A5D3D52DA}"/>
                  </a:ext>
                </a:extLst>
              </p:cNvPr>
              <p:cNvSpPr/>
              <p:nvPr/>
            </p:nvSpPr>
            <p:spPr>
              <a:xfrm>
                <a:off x="848773" y="3296365"/>
                <a:ext cx="457200" cy="742950"/>
              </a:xfrm>
              <a:custGeom>
                <a:avLst/>
                <a:gdLst/>
                <a:ahLst/>
                <a:cxnLst/>
                <a:rect l="0" t="0" r="0" b="0"/>
                <a:pathLst>
                  <a:path w="457200" h="742950">
                    <a:moveTo>
                      <a:pt x="21431" y="21431"/>
                    </a:moveTo>
                    <a:lnTo>
                      <a:pt x="21431" y="489109"/>
                    </a:lnTo>
                    <a:lnTo>
                      <a:pt x="443389" y="722471"/>
                    </a:lnTo>
                    <a:lnTo>
                      <a:pt x="443389" y="254794"/>
                    </a:lnTo>
                    <a:close/>
                  </a:path>
                </a:pathLst>
              </a:custGeom>
              <a:noFill/>
              <a:ln w="12700" cap="rnd">
                <a:solidFill>
                  <a:schemeClr val="tx1">
                    <a:alpha val="50000"/>
                  </a:schemeClr>
                </a:solidFill>
                <a:prstDash val="solid"/>
                <a:round/>
              </a:ln>
            </p:spPr>
            <p:txBody>
              <a:bodyPr/>
              <a:lstStyle/>
              <a:p>
                <a:pPr defTabSz="914367"/>
                <a:endParaRPr lang="en-US" sz="1765">
                  <a:solidFill>
                    <a:srgbClr val="FFFFFF"/>
                  </a:solidFill>
                  <a:latin typeface="Segoe UI"/>
                </a:endParaRPr>
              </a:p>
            </p:txBody>
          </p:sp>
          <p:sp>
            <p:nvSpPr>
              <p:cNvPr id="19" name="Freeform: Shape 18">
                <a:extLst>
                  <a:ext uri="{FF2B5EF4-FFF2-40B4-BE49-F238E27FC236}">
                    <a16:creationId xmlns:a16="http://schemas.microsoft.com/office/drawing/2014/main" id="{240FDD07-EF3B-4B01-B61C-F544C16B3ED7}"/>
                  </a:ext>
                </a:extLst>
              </p:cNvPr>
              <p:cNvSpPr/>
              <p:nvPr/>
            </p:nvSpPr>
            <p:spPr>
              <a:xfrm>
                <a:off x="1270731" y="3296365"/>
                <a:ext cx="457200" cy="742950"/>
              </a:xfrm>
              <a:custGeom>
                <a:avLst/>
                <a:gdLst/>
                <a:ahLst/>
                <a:cxnLst/>
                <a:rect l="0" t="0" r="0" b="0"/>
                <a:pathLst>
                  <a:path w="457200" h="742950">
                    <a:moveTo>
                      <a:pt x="444341" y="21431"/>
                    </a:moveTo>
                    <a:lnTo>
                      <a:pt x="444341" y="489109"/>
                    </a:lnTo>
                    <a:lnTo>
                      <a:pt x="21431" y="722471"/>
                    </a:lnTo>
                    <a:lnTo>
                      <a:pt x="21431" y="254794"/>
                    </a:lnTo>
                    <a:close/>
                  </a:path>
                </a:pathLst>
              </a:custGeom>
              <a:noFill/>
              <a:ln w="12700" cap="rnd">
                <a:solidFill>
                  <a:schemeClr val="tx1">
                    <a:alpha val="50000"/>
                  </a:schemeClr>
                </a:solidFill>
                <a:prstDash val="solid"/>
                <a:round/>
              </a:ln>
            </p:spPr>
            <p:txBody>
              <a:bodyPr/>
              <a:lstStyle/>
              <a:p>
                <a:pPr defTabSz="914367"/>
                <a:endParaRPr lang="en-US" sz="1765">
                  <a:solidFill>
                    <a:srgbClr val="FFFFFF"/>
                  </a:solidFill>
                  <a:latin typeface="Segoe UI"/>
                </a:endParaRPr>
              </a:p>
            </p:txBody>
          </p:sp>
        </p:grpSp>
        <p:grpSp>
          <p:nvGrpSpPr>
            <p:cNvPr id="20" name="Group 19">
              <a:extLst>
                <a:ext uri="{FF2B5EF4-FFF2-40B4-BE49-F238E27FC236}">
                  <a16:creationId xmlns:a16="http://schemas.microsoft.com/office/drawing/2014/main" id="{4021622A-DA3A-4046-8B9A-53CFFF3DE9CD}"/>
                </a:ext>
              </a:extLst>
            </p:cNvPr>
            <p:cNvGrpSpPr/>
            <p:nvPr/>
          </p:nvGrpSpPr>
          <p:grpSpPr>
            <a:xfrm>
              <a:off x="3203496" y="4101813"/>
              <a:ext cx="320468" cy="353204"/>
              <a:chOff x="848773" y="3063002"/>
              <a:chExt cx="885825" cy="976313"/>
            </a:xfrm>
          </p:grpSpPr>
          <p:sp>
            <p:nvSpPr>
              <p:cNvPr id="21" name="Freeform: Shape 20">
                <a:extLst>
                  <a:ext uri="{FF2B5EF4-FFF2-40B4-BE49-F238E27FC236}">
                    <a16:creationId xmlns:a16="http://schemas.microsoft.com/office/drawing/2014/main" id="{3A9D5A2B-5BCE-49E3-9F38-57C031B5FDC0}"/>
                  </a:ext>
                </a:extLst>
              </p:cNvPr>
              <p:cNvSpPr/>
              <p:nvPr/>
            </p:nvSpPr>
            <p:spPr>
              <a:xfrm>
                <a:off x="848773" y="3063002"/>
                <a:ext cx="885825" cy="504825"/>
              </a:xfrm>
              <a:custGeom>
                <a:avLst/>
                <a:gdLst/>
                <a:ahLst/>
                <a:cxnLst/>
                <a:rect l="0" t="0" r="0" b="0"/>
                <a:pathLst>
                  <a:path w="885825" h="504825">
                    <a:moveTo>
                      <a:pt x="21431" y="254794"/>
                    </a:moveTo>
                    <a:lnTo>
                      <a:pt x="443389" y="488156"/>
                    </a:lnTo>
                    <a:lnTo>
                      <a:pt x="866299" y="254794"/>
                    </a:lnTo>
                    <a:lnTo>
                      <a:pt x="443389" y="21431"/>
                    </a:lnTo>
                    <a:close/>
                  </a:path>
                </a:pathLst>
              </a:custGeom>
              <a:noFill/>
              <a:ln w="12700" cap="rnd">
                <a:solidFill>
                  <a:schemeClr val="tx1">
                    <a:alpha val="50000"/>
                  </a:schemeClr>
                </a:solidFill>
                <a:prstDash val="solid"/>
                <a:round/>
              </a:ln>
            </p:spPr>
            <p:txBody>
              <a:bodyPr/>
              <a:lstStyle/>
              <a:p>
                <a:pPr defTabSz="914367"/>
                <a:endParaRPr lang="en-US" sz="1765">
                  <a:solidFill>
                    <a:srgbClr val="FFFFFF"/>
                  </a:solidFill>
                  <a:latin typeface="Segoe UI"/>
                </a:endParaRPr>
              </a:p>
            </p:txBody>
          </p:sp>
          <p:sp>
            <p:nvSpPr>
              <p:cNvPr id="22" name="Freeform: Shape 21">
                <a:extLst>
                  <a:ext uri="{FF2B5EF4-FFF2-40B4-BE49-F238E27FC236}">
                    <a16:creationId xmlns:a16="http://schemas.microsoft.com/office/drawing/2014/main" id="{30C632B0-7BAB-4B8D-A9E3-4D6AC1BD4315}"/>
                  </a:ext>
                </a:extLst>
              </p:cNvPr>
              <p:cNvSpPr/>
              <p:nvPr/>
            </p:nvSpPr>
            <p:spPr>
              <a:xfrm>
                <a:off x="848773" y="3296365"/>
                <a:ext cx="457200" cy="742950"/>
              </a:xfrm>
              <a:custGeom>
                <a:avLst/>
                <a:gdLst/>
                <a:ahLst/>
                <a:cxnLst/>
                <a:rect l="0" t="0" r="0" b="0"/>
                <a:pathLst>
                  <a:path w="457200" h="742950">
                    <a:moveTo>
                      <a:pt x="21431" y="21431"/>
                    </a:moveTo>
                    <a:lnTo>
                      <a:pt x="21431" y="489109"/>
                    </a:lnTo>
                    <a:lnTo>
                      <a:pt x="443389" y="722471"/>
                    </a:lnTo>
                    <a:lnTo>
                      <a:pt x="443389" y="254794"/>
                    </a:lnTo>
                    <a:close/>
                  </a:path>
                </a:pathLst>
              </a:custGeom>
              <a:noFill/>
              <a:ln w="12700" cap="rnd">
                <a:solidFill>
                  <a:schemeClr val="tx1">
                    <a:alpha val="50000"/>
                  </a:schemeClr>
                </a:solidFill>
                <a:prstDash val="solid"/>
                <a:round/>
              </a:ln>
            </p:spPr>
            <p:txBody>
              <a:bodyPr/>
              <a:lstStyle/>
              <a:p>
                <a:pPr defTabSz="914367"/>
                <a:endParaRPr lang="en-US" sz="1765">
                  <a:solidFill>
                    <a:srgbClr val="FFFFFF"/>
                  </a:solidFill>
                  <a:latin typeface="Segoe UI"/>
                </a:endParaRPr>
              </a:p>
            </p:txBody>
          </p:sp>
          <p:sp>
            <p:nvSpPr>
              <p:cNvPr id="23" name="Freeform: Shape 22">
                <a:extLst>
                  <a:ext uri="{FF2B5EF4-FFF2-40B4-BE49-F238E27FC236}">
                    <a16:creationId xmlns:a16="http://schemas.microsoft.com/office/drawing/2014/main" id="{209361A4-0E05-4DED-BD16-EDAA63B81025}"/>
                  </a:ext>
                </a:extLst>
              </p:cNvPr>
              <p:cNvSpPr/>
              <p:nvPr/>
            </p:nvSpPr>
            <p:spPr>
              <a:xfrm>
                <a:off x="1270731" y="3296365"/>
                <a:ext cx="457200" cy="742950"/>
              </a:xfrm>
              <a:custGeom>
                <a:avLst/>
                <a:gdLst/>
                <a:ahLst/>
                <a:cxnLst/>
                <a:rect l="0" t="0" r="0" b="0"/>
                <a:pathLst>
                  <a:path w="457200" h="742950">
                    <a:moveTo>
                      <a:pt x="444341" y="21431"/>
                    </a:moveTo>
                    <a:lnTo>
                      <a:pt x="444341" y="489109"/>
                    </a:lnTo>
                    <a:lnTo>
                      <a:pt x="21431" y="722471"/>
                    </a:lnTo>
                    <a:lnTo>
                      <a:pt x="21431" y="254794"/>
                    </a:lnTo>
                    <a:close/>
                  </a:path>
                </a:pathLst>
              </a:custGeom>
              <a:noFill/>
              <a:ln w="12700" cap="rnd">
                <a:solidFill>
                  <a:schemeClr val="tx1">
                    <a:alpha val="50000"/>
                  </a:schemeClr>
                </a:solidFill>
                <a:prstDash val="solid"/>
                <a:round/>
              </a:ln>
            </p:spPr>
            <p:txBody>
              <a:bodyPr/>
              <a:lstStyle/>
              <a:p>
                <a:pPr defTabSz="914367"/>
                <a:endParaRPr lang="en-US" sz="1765">
                  <a:solidFill>
                    <a:srgbClr val="FFFFFF"/>
                  </a:solidFill>
                  <a:latin typeface="Segoe UI"/>
                </a:endParaRPr>
              </a:p>
            </p:txBody>
          </p:sp>
        </p:grpSp>
      </p:grpSp>
      <p:sp>
        <p:nvSpPr>
          <p:cNvPr id="26" name="Text Placeholder 25">
            <a:extLst>
              <a:ext uri="{FF2B5EF4-FFF2-40B4-BE49-F238E27FC236}">
                <a16:creationId xmlns:a16="http://schemas.microsoft.com/office/drawing/2014/main" id="{4C926B21-0CE6-4E79-B3CD-8EA2FFE77FB0}"/>
              </a:ext>
            </a:extLst>
          </p:cNvPr>
          <p:cNvSpPr>
            <a:spLocks noGrp="1"/>
          </p:cNvSpPr>
          <p:nvPr>
            <p:ph type="body" sz="quarter" idx="12"/>
          </p:nvPr>
        </p:nvSpPr>
        <p:spPr>
          <a:xfrm>
            <a:off x="269302" y="5354150"/>
            <a:ext cx="11092118" cy="1206670"/>
          </a:xfrm>
        </p:spPr>
        <p:txBody>
          <a:bodyPr/>
          <a:lstStyle/>
          <a:p>
            <a:endParaRPr lang="en-US" dirty="0"/>
          </a:p>
        </p:txBody>
      </p:sp>
    </p:spTree>
    <p:extLst>
      <p:ext uri="{BB962C8B-B14F-4D97-AF65-F5344CB8AC3E}">
        <p14:creationId xmlns:p14="http://schemas.microsoft.com/office/powerpoint/2010/main" val="32495588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4238195" y="2285042"/>
            <a:ext cx="1649192" cy="3157102"/>
            <a:chOff x="7147122" y="2976737"/>
            <a:chExt cx="1467704" cy="3220864"/>
          </a:xfrm>
        </p:grpSpPr>
        <p:sp>
          <p:nvSpPr>
            <p:cNvPr id="126" name="Rectangle 125">
              <a:extLst>
                <a:ext uri="{FF2B5EF4-FFF2-40B4-BE49-F238E27FC236}">
                  <a16:creationId xmlns:a16="http://schemas.microsoft.com/office/drawing/2014/main" id="{1F6C8CE1-7E4B-48D5-B695-9B157D60558D}"/>
                </a:ext>
              </a:extLst>
            </p:cNvPr>
            <p:cNvSpPr/>
            <p:nvPr/>
          </p:nvSpPr>
          <p:spPr bwMode="auto">
            <a:xfrm>
              <a:off x="7147122" y="2976737"/>
              <a:ext cx="1467704" cy="3220864"/>
            </a:xfrm>
            <a:prstGeom prst="rect">
              <a:avLst/>
            </a:prstGeom>
            <a:solidFill>
              <a:schemeClr val="tx1">
                <a:alpha val="2000"/>
              </a:schemeClr>
            </a:solidFill>
            <a:ln w="12700">
              <a:solidFill>
                <a:schemeClr val="tx1">
                  <a:alpha val="3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1174" err="1">
                <a:solidFill>
                  <a:srgbClr val="505050"/>
                </a:solidFill>
                <a:latin typeface="Segoe UI"/>
                <a:cs typeface="Segoe UI" pitchFamily="34" charset="0"/>
              </a:endParaRPr>
            </a:p>
          </p:txBody>
        </p:sp>
        <p:sp>
          <p:nvSpPr>
            <p:cNvPr id="84" name="TextBox 83">
              <a:extLst>
                <a:ext uri="{FF2B5EF4-FFF2-40B4-BE49-F238E27FC236}">
                  <a16:creationId xmlns:a16="http://schemas.microsoft.com/office/drawing/2014/main" id="{8C32344C-5F1B-4BB4-945E-F2D591CEBBC9}"/>
                </a:ext>
              </a:extLst>
            </p:cNvPr>
            <p:cNvSpPr txBox="1"/>
            <p:nvPr/>
          </p:nvSpPr>
          <p:spPr>
            <a:xfrm>
              <a:off x="7201971" y="4474896"/>
              <a:ext cx="1358006" cy="166024"/>
            </a:xfrm>
            <a:prstGeom prst="rect">
              <a:avLst/>
            </a:prstGeom>
            <a:noFill/>
          </p:spPr>
          <p:txBody>
            <a:bodyPr wrap="square" lIns="0" tIns="0" rIns="0" bIns="0" rtlCol="0">
              <a:spAutoFit/>
            </a:bodyPr>
            <a:lstStyle/>
            <a:p>
              <a:pPr algn="ctr" defTabSz="895837">
                <a:lnSpc>
                  <a:spcPct val="90000"/>
                </a:lnSpc>
                <a:spcAft>
                  <a:spcPts val="573"/>
                </a:spcAft>
                <a:defRPr/>
              </a:pPr>
              <a:r>
                <a:rPr lang="en-US" sz="1175">
                  <a:solidFill>
                    <a:srgbClr val="505050"/>
                  </a:solidFill>
                  <a:latin typeface="Segoe UI"/>
                </a:rPr>
                <a:t>On-premises</a:t>
              </a:r>
            </a:p>
          </p:txBody>
        </p:sp>
        <p:sp>
          <p:nvSpPr>
            <p:cNvPr id="85" name="building_1">
              <a:extLst>
                <a:ext uri="{FF2B5EF4-FFF2-40B4-BE49-F238E27FC236}">
                  <a16:creationId xmlns:a16="http://schemas.microsoft.com/office/drawing/2014/main" id="{DAF07307-871A-4224-8869-09CB5326B00F}"/>
                </a:ext>
              </a:extLst>
            </p:cNvPr>
            <p:cNvSpPr>
              <a:spLocks noChangeAspect="1" noEditPoints="1"/>
            </p:cNvSpPr>
            <p:nvPr/>
          </p:nvSpPr>
          <p:spPr bwMode="auto">
            <a:xfrm>
              <a:off x="7693242" y="3830448"/>
              <a:ext cx="375464" cy="390762"/>
            </a:xfrm>
            <a:custGeom>
              <a:avLst/>
              <a:gdLst>
                <a:gd name="T0" fmla="*/ 140 w 245"/>
                <a:gd name="T1" fmla="*/ 246 h 246"/>
                <a:gd name="T2" fmla="*/ 245 w 245"/>
                <a:gd name="T3" fmla="*/ 0 h 246"/>
                <a:gd name="T4" fmla="*/ 105 w 245"/>
                <a:gd name="T5" fmla="*/ 69 h 246"/>
                <a:gd name="T6" fmla="*/ 0 w 245"/>
                <a:gd name="T7" fmla="*/ 246 h 246"/>
                <a:gd name="T8" fmla="*/ 105 w 245"/>
                <a:gd name="T9" fmla="*/ 69 h 246"/>
                <a:gd name="T10" fmla="*/ 58 w 245"/>
                <a:gd name="T11" fmla="*/ 203 h 246"/>
                <a:gd name="T12" fmla="*/ 45 w 245"/>
                <a:gd name="T13" fmla="*/ 246 h 246"/>
                <a:gd name="T14" fmla="*/ 198 w 245"/>
                <a:gd name="T15" fmla="*/ 203 h 246"/>
                <a:gd name="T16" fmla="*/ 185 w 245"/>
                <a:gd name="T17" fmla="*/ 246 h 246"/>
                <a:gd name="T18" fmla="*/ 179 w 245"/>
                <a:gd name="T19" fmla="*/ 29 h 246"/>
                <a:gd name="T20" fmla="*/ 172 w 245"/>
                <a:gd name="T21" fmla="*/ 38 h 246"/>
                <a:gd name="T22" fmla="*/ 179 w 245"/>
                <a:gd name="T23" fmla="*/ 33 h 246"/>
                <a:gd name="T24" fmla="*/ 214 w 245"/>
                <a:gd name="T25" fmla="*/ 29 h 246"/>
                <a:gd name="T26" fmla="*/ 206 w 245"/>
                <a:gd name="T27" fmla="*/ 38 h 246"/>
                <a:gd name="T28" fmla="*/ 214 w 245"/>
                <a:gd name="T29" fmla="*/ 33 h 246"/>
                <a:gd name="T30" fmla="*/ 179 w 245"/>
                <a:gd name="T31" fmla="*/ 99 h 246"/>
                <a:gd name="T32" fmla="*/ 172 w 245"/>
                <a:gd name="T33" fmla="*/ 107 h 246"/>
                <a:gd name="T34" fmla="*/ 179 w 245"/>
                <a:gd name="T35" fmla="*/ 103 h 246"/>
                <a:gd name="T36" fmla="*/ 214 w 245"/>
                <a:gd name="T37" fmla="*/ 99 h 246"/>
                <a:gd name="T38" fmla="*/ 206 w 245"/>
                <a:gd name="T39" fmla="*/ 107 h 246"/>
                <a:gd name="T40" fmla="*/ 214 w 245"/>
                <a:gd name="T41" fmla="*/ 103 h 246"/>
                <a:gd name="T42" fmla="*/ 179 w 245"/>
                <a:gd name="T43" fmla="*/ 134 h 246"/>
                <a:gd name="T44" fmla="*/ 172 w 245"/>
                <a:gd name="T45" fmla="*/ 142 h 246"/>
                <a:gd name="T46" fmla="*/ 179 w 245"/>
                <a:gd name="T47" fmla="*/ 137 h 246"/>
                <a:gd name="T48" fmla="*/ 214 w 245"/>
                <a:gd name="T49" fmla="*/ 134 h 246"/>
                <a:gd name="T50" fmla="*/ 206 w 245"/>
                <a:gd name="T51" fmla="*/ 142 h 246"/>
                <a:gd name="T52" fmla="*/ 214 w 245"/>
                <a:gd name="T53" fmla="*/ 137 h 246"/>
                <a:gd name="T54" fmla="*/ 179 w 245"/>
                <a:gd name="T55" fmla="*/ 169 h 246"/>
                <a:gd name="T56" fmla="*/ 172 w 245"/>
                <a:gd name="T57" fmla="*/ 177 h 246"/>
                <a:gd name="T58" fmla="*/ 179 w 245"/>
                <a:gd name="T59" fmla="*/ 172 h 246"/>
                <a:gd name="T60" fmla="*/ 214 w 245"/>
                <a:gd name="T61" fmla="*/ 169 h 246"/>
                <a:gd name="T62" fmla="*/ 206 w 245"/>
                <a:gd name="T63" fmla="*/ 177 h 246"/>
                <a:gd name="T64" fmla="*/ 214 w 245"/>
                <a:gd name="T65" fmla="*/ 172 h 246"/>
                <a:gd name="T66" fmla="*/ 179 w 245"/>
                <a:gd name="T67" fmla="*/ 64 h 246"/>
                <a:gd name="T68" fmla="*/ 172 w 245"/>
                <a:gd name="T69" fmla="*/ 73 h 246"/>
                <a:gd name="T70" fmla="*/ 179 w 245"/>
                <a:gd name="T71" fmla="*/ 68 h 246"/>
                <a:gd name="T72" fmla="*/ 214 w 245"/>
                <a:gd name="T73" fmla="*/ 64 h 246"/>
                <a:gd name="T74" fmla="*/ 206 w 245"/>
                <a:gd name="T75" fmla="*/ 73 h 246"/>
                <a:gd name="T76" fmla="*/ 214 w 245"/>
                <a:gd name="T77" fmla="*/ 68 h 246"/>
                <a:gd name="T78" fmla="*/ 39 w 245"/>
                <a:gd name="T79" fmla="*/ 100 h 246"/>
                <a:gd name="T80" fmla="*/ 31 w 245"/>
                <a:gd name="T81" fmla="*/ 108 h 246"/>
                <a:gd name="T82" fmla="*/ 39 w 245"/>
                <a:gd name="T83" fmla="*/ 104 h 246"/>
                <a:gd name="T84" fmla="*/ 74 w 245"/>
                <a:gd name="T85" fmla="*/ 100 h 246"/>
                <a:gd name="T86" fmla="*/ 66 w 245"/>
                <a:gd name="T87" fmla="*/ 108 h 246"/>
                <a:gd name="T88" fmla="*/ 74 w 245"/>
                <a:gd name="T89" fmla="*/ 104 h 246"/>
                <a:gd name="T90" fmla="*/ 39 w 245"/>
                <a:gd name="T91" fmla="*/ 171 h 246"/>
                <a:gd name="T92" fmla="*/ 31 w 245"/>
                <a:gd name="T93" fmla="*/ 179 h 246"/>
                <a:gd name="T94" fmla="*/ 39 w 245"/>
                <a:gd name="T95" fmla="*/ 175 h 246"/>
                <a:gd name="T96" fmla="*/ 74 w 245"/>
                <a:gd name="T97" fmla="*/ 171 h 246"/>
                <a:gd name="T98" fmla="*/ 66 w 245"/>
                <a:gd name="T99" fmla="*/ 179 h 246"/>
                <a:gd name="T100" fmla="*/ 74 w 245"/>
                <a:gd name="T101" fmla="*/ 175 h 246"/>
                <a:gd name="T102" fmla="*/ 39 w 245"/>
                <a:gd name="T103" fmla="*/ 135 h 246"/>
                <a:gd name="T104" fmla="*/ 31 w 245"/>
                <a:gd name="T105" fmla="*/ 144 h 246"/>
                <a:gd name="T106" fmla="*/ 39 w 245"/>
                <a:gd name="T107" fmla="*/ 140 h 246"/>
                <a:gd name="T108" fmla="*/ 74 w 245"/>
                <a:gd name="T109" fmla="*/ 135 h 246"/>
                <a:gd name="T110" fmla="*/ 66 w 245"/>
                <a:gd name="T111" fmla="*/ 144 h 246"/>
                <a:gd name="T112" fmla="*/ 74 w 245"/>
                <a:gd name="T113" fmla="*/ 14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45" h="246">
                  <a:moveTo>
                    <a:pt x="245" y="246"/>
                  </a:moveTo>
                  <a:lnTo>
                    <a:pt x="140" y="246"/>
                  </a:lnTo>
                  <a:lnTo>
                    <a:pt x="140" y="0"/>
                  </a:lnTo>
                  <a:lnTo>
                    <a:pt x="245" y="0"/>
                  </a:lnTo>
                  <a:lnTo>
                    <a:pt x="245" y="246"/>
                  </a:lnTo>
                  <a:moveTo>
                    <a:pt x="105" y="69"/>
                  </a:moveTo>
                  <a:lnTo>
                    <a:pt x="0" y="69"/>
                  </a:lnTo>
                  <a:lnTo>
                    <a:pt x="0" y="246"/>
                  </a:lnTo>
                  <a:lnTo>
                    <a:pt x="105" y="246"/>
                  </a:lnTo>
                  <a:lnTo>
                    <a:pt x="105" y="69"/>
                  </a:lnTo>
                  <a:moveTo>
                    <a:pt x="58" y="246"/>
                  </a:moveTo>
                  <a:lnTo>
                    <a:pt x="58" y="203"/>
                  </a:lnTo>
                  <a:lnTo>
                    <a:pt x="45" y="203"/>
                  </a:lnTo>
                  <a:lnTo>
                    <a:pt x="45" y="246"/>
                  </a:lnTo>
                  <a:moveTo>
                    <a:pt x="198" y="246"/>
                  </a:moveTo>
                  <a:lnTo>
                    <a:pt x="198" y="203"/>
                  </a:lnTo>
                  <a:lnTo>
                    <a:pt x="185" y="203"/>
                  </a:lnTo>
                  <a:lnTo>
                    <a:pt x="185" y="246"/>
                  </a:lnTo>
                  <a:moveTo>
                    <a:pt x="179" y="33"/>
                  </a:moveTo>
                  <a:lnTo>
                    <a:pt x="179" y="29"/>
                  </a:lnTo>
                  <a:lnTo>
                    <a:pt x="172" y="29"/>
                  </a:lnTo>
                  <a:lnTo>
                    <a:pt x="172" y="38"/>
                  </a:lnTo>
                  <a:lnTo>
                    <a:pt x="179" y="38"/>
                  </a:lnTo>
                  <a:lnTo>
                    <a:pt x="179" y="33"/>
                  </a:lnTo>
                  <a:moveTo>
                    <a:pt x="214" y="33"/>
                  </a:moveTo>
                  <a:lnTo>
                    <a:pt x="214" y="29"/>
                  </a:lnTo>
                  <a:lnTo>
                    <a:pt x="206" y="29"/>
                  </a:lnTo>
                  <a:lnTo>
                    <a:pt x="206" y="38"/>
                  </a:lnTo>
                  <a:lnTo>
                    <a:pt x="214" y="38"/>
                  </a:lnTo>
                  <a:lnTo>
                    <a:pt x="214" y="33"/>
                  </a:lnTo>
                  <a:moveTo>
                    <a:pt x="179" y="103"/>
                  </a:moveTo>
                  <a:lnTo>
                    <a:pt x="179" y="99"/>
                  </a:lnTo>
                  <a:lnTo>
                    <a:pt x="172" y="99"/>
                  </a:lnTo>
                  <a:lnTo>
                    <a:pt x="172" y="107"/>
                  </a:lnTo>
                  <a:lnTo>
                    <a:pt x="179" y="107"/>
                  </a:lnTo>
                  <a:lnTo>
                    <a:pt x="179" y="103"/>
                  </a:lnTo>
                  <a:moveTo>
                    <a:pt x="214" y="103"/>
                  </a:moveTo>
                  <a:lnTo>
                    <a:pt x="214" y="99"/>
                  </a:lnTo>
                  <a:lnTo>
                    <a:pt x="206" y="99"/>
                  </a:lnTo>
                  <a:lnTo>
                    <a:pt x="206" y="107"/>
                  </a:lnTo>
                  <a:lnTo>
                    <a:pt x="214" y="107"/>
                  </a:lnTo>
                  <a:lnTo>
                    <a:pt x="214" y="103"/>
                  </a:lnTo>
                  <a:moveTo>
                    <a:pt x="179" y="137"/>
                  </a:moveTo>
                  <a:lnTo>
                    <a:pt x="179" y="134"/>
                  </a:lnTo>
                  <a:lnTo>
                    <a:pt x="172" y="134"/>
                  </a:lnTo>
                  <a:lnTo>
                    <a:pt x="172" y="142"/>
                  </a:lnTo>
                  <a:lnTo>
                    <a:pt x="179" y="142"/>
                  </a:lnTo>
                  <a:lnTo>
                    <a:pt x="179" y="137"/>
                  </a:lnTo>
                  <a:moveTo>
                    <a:pt x="214" y="137"/>
                  </a:moveTo>
                  <a:lnTo>
                    <a:pt x="214" y="134"/>
                  </a:lnTo>
                  <a:lnTo>
                    <a:pt x="206" y="134"/>
                  </a:lnTo>
                  <a:lnTo>
                    <a:pt x="206" y="142"/>
                  </a:lnTo>
                  <a:lnTo>
                    <a:pt x="214" y="142"/>
                  </a:lnTo>
                  <a:lnTo>
                    <a:pt x="214" y="137"/>
                  </a:lnTo>
                  <a:moveTo>
                    <a:pt x="179" y="172"/>
                  </a:moveTo>
                  <a:lnTo>
                    <a:pt x="179" y="169"/>
                  </a:lnTo>
                  <a:lnTo>
                    <a:pt x="172" y="169"/>
                  </a:lnTo>
                  <a:lnTo>
                    <a:pt x="172" y="177"/>
                  </a:lnTo>
                  <a:lnTo>
                    <a:pt x="179" y="177"/>
                  </a:lnTo>
                  <a:lnTo>
                    <a:pt x="179" y="172"/>
                  </a:lnTo>
                  <a:moveTo>
                    <a:pt x="214" y="172"/>
                  </a:moveTo>
                  <a:lnTo>
                    <a:pt x="214" y="169"/>
                  </a:lnTo>
                  <a:lnTo>
                    <a:pt x="206" y="169"/>
                  </a:lnTo>
                  <a:lnTo>
                    <a:pt x="206" y="177"/>
                  </a:lnTo>
                  <a:lnTo>
                    <a:pt x="214" y="177"/>
                  </a:lnTo>
                  <a:lnTo>
                    <a:pt x="214" y="172"/>
                  </a:lnTo>
                  <a:moveTo>
                    <a:pt x="179" y="68"/>
                  </a:moveTo>
                  <a:lnTo>
                    <a:pt x="179" y="64"/>
                  </a:lnTo>
                  <a:lnTo>
                    <a:pt x="172" y="64"/>
                  </a:lnTo>
                  <a:lnTo>
                    <a:pt x="172" y="73"/>
                  </a:lnTo>
                  <a:lnTo>
                    <a:pt x="179" y="73"/>
                  </a:lnTo>
                  <a:lnTo>
                    <a:pt x="179" y="68"/>
                  </a:lnTo>
                  <a:moveTo>
                    <a:pt x="214" y="68"/>
                  </a:moveTo>
                  <a:lnTo>
                    <a:pt x="214" y="64"/>
                  </a:lnTo>
                  <a:lnTo>
                    <a:pt x="206" y="64"/>
                  </a:lnTo>
                  <a:lnTo>
                    <a:pt x="206" y="73"/>
                  </a:lnTo>
                  <a:lnTo>
                    <a:pt x="214" y="73"/>
                  </a:lnTo>
                  <a:lnTo>
                    <a:pt x="214" y="68"/>
                  </a:lnTo>
                  <a:moveTo>
                    <a:pt x="39" y="104"/>
                  </a:moveTo>
                  <a:lnTo>
                    <a:pt x="39" y="100"/>
                  </a:lnTo>
                  <a:lnTo>
                    <a:pt x="31" y="100"/>
                  </a:lnTo>
                  <a:lnTo>
                    <a:pt x="31" y="108"/>
                  </a:lnTo>
                  <a:lnTo>
                    <a:pt x="39" y="108"/>
                  </a:lnTo>
                  <a:lnTo>
                    <a:pt x="39" y="104"/>
                  </a:lnTo>
                  <a:moveTo>
                    <a:pt x="74" y="104"/>
                  </a:moveTo>
                  <a:lnTo>
                    <a:pt x="74" y="100"/>
                  </a:lnTo>
                  <a:lnTo>
                    <a:pt x="66" y="100"/>
                  </a:lnTo>
                  <a:lnTo>
                    <a:pt x="66" y="108"/>
                  </a:lnTo>
                  <a:lnTo>
                    <a:pt x="74" y="108"/>
                  </a:lnTo>
                  <a:lnTo>
                    <a:pt x="74" y="104"/>
                  </a:lnTo>
                  <a:moveTo>
                    <a:pt x="39" y="175"/>
                  </a:moveTo>
                  <a:lnTo>
                    <a:pt x="39" y="171"/>
                  </a:lnTo>
                  <a:lnTo>
                    <a:pt x="31" y="171"/>
                  </a:lnTo>
                  <a:lnTo>
                    <a:pt x="31" y="179"/>
                  </a:lnTo>
                  <a:lnTo>
                    <a:pt x="39" y="179"/>
                  </a:lnTo>
                  <a:lnTo>
                    <a:pt x="39" y="175"/>
                  </a:lnTo>
                  <a:moveTo>
                    <a:pt x="74" y="175"/>
                  </a:moveTo>
                  <a:lnTo>
                    <a:pt x="74" y="171"/>
                  </a:lnTo>
                  <a:lnTo>
                    <a:pt x="66" y="171"/>
                  </a:lnTo>
                  <a:lnTo>
                    <a:pt x="66" y="179"/>
                  </a:lnTo>
                  <a:lnTo>
                    <a:pt x="74" y="179"/>
                  </a:lnTo>
                  <a:lnTo>
                    <a:pt x="74" y="175"/>
                  </a:lnTo>
                  <a:moveTo>
                    <a:pt x="39" y="140"/>
                  </a:moveTo>
                  <a:lnTo>
                    <a:pt x="39" y="135"/>
                  </a:lnTo>
                  <a:lnTo>
                    <a:pt x="31" y="135"/>
                  </a:lnTo>
                  <a:lnTo>
                    <a:pt x="31" y="144"/>
                  </a:lnTo>
                  <a:lnTo>
                    <a:pt x="39" y="144"/>
                  </a:lnTo>
                  <a:lnTo>
                    <a:pt x="39" y="140"/>
                  </a:lnTo>
                  <a:moveTo>
                    <a:pt x="74" y="140"/>
                  </a:moveTo>
                  <a:lnTo>
                    <a:pt x="74" y="135"/>
                  </a:lnTo>
                  <a:lnTo>
                    <a:pt x="66" y="135"/>
                  </a:lnTo>
                  <a:lnTo>
                    <a:pt x="66" y="144"/>
                  </a:lnTo>
                  <a:lnTo>
                    <a:pt x="74" y="144"/>
                  </a:lnTo>
                  <a:lnTo>
                    <a:pt x="74" y="140"/>
                  </a:ln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4" tIns="44802" rIns="89604" bIns="44802" numCol="1" anchor="t" anchorCtr="0" compatLnSpc="1">
              <a:prstTxWarp prst="textNoShape">
                <a:avLst/>
              </a:prstTxWarp>
            </a:bodyPr>
            <a:lstStyle/>
            <a:p>
              <a:pPr algn="ctr" defTabSz="913841">
                <a:defRPr/>
              </a:pPr>
              <a:endParaRPr lang="en-US" sz="1765">
                <a:gradFill>
                  <a:gsLst>
                    <a:gs pos="0">
                      <a:srgbClr val="505050"/>
                    </a:gs>
                    <a:gs pos="100000">
                      <a:srgbClr val="505050"/>
                    </a:gs>
                  </a:gsLst>
                </a:gradFill>
                <a:latin typeface="Segoe UI Semilight"/>
              </a:endParaRPr>
            </a:p>
          </p:txBody>
        </p:sp>
        <p:sp>
          <p:nvSpPr>
            <p:cNvPr id="86" name="TextBox 85">
              <a:extLst>
                <a:ext uri="{FF2B5EF4-FFF2-40B4-BE49-F238E27FC236}">
                  <a16:creationId xmlns:a16="http://schemas.microsoft.com/office/drawing/2014/main" id="{9FC48BCF-B5E3-487F-8359-0A9E03D440AD}"/>
                </a:ext>
              </a:extLst>
            </p:cNvPr>
            <p:cNvSpPr txBox="1"/>
            <p:nvPr/>
          </p:nvSpPr>
          <p:spPr>
            <a:xfrm>
              <a:off x="7201971" y="5617329"/>
              <a:ext cx="1358007" cy="166024"/>
            </a:xfrm>
            <a:prstGeom prst="rect">
              <a:avLst/>
            </a:prstGeom>
            <a:noFill/>
          </p:spPr>
          <p:txBody>
            <a:bodyPr wrap="square" lIns="0" tIns="0" rIns="0" bIns="0" rtlCol="0">
              <a:spAutoFit/>
            </a:bodyPr>
            <a:lstStyle/>
            <a:p>
              <a:pPr algn="ctr" defTabSz="895837">
                <a:lnSpc>
                  <a:spcPct val="90000"/>
                </a:lnSpc>
                <a:spcAft>
                  <a:spcPts val="573"/>
                </a:spcAft>
                <a:defRPr/>
              </a:pPr>
              <a:r>
                <a:rPr lang="en-US" sz="1175">
                  <a:solidFill>
                    <a:srgbClr val="505050"/>
                  </a:solidFill>
                  <a:latin typeface="Segoe UI"/>
                </a:rPr>
                <a:t>Cloud</a:t>
              </a:r>
            </a:p>
          </p:txBody>
        </p:sp>
        <p:sp>
          <p:nvSpPr>
            <p:cNvPr id="87" name="Thunderstorms_E9C6">
              <a:extLst>
                <a:ext uri="{FF2B5EF4-FFF2-40B4-BE49-F238E27FC236}">
                  <a16:creationId xmlns:a16="http://schemas.microsoft.com/office/drawing/2014/main" id="{3B357B36-2632-4451-8140-4473C6C8157B}"/>
                </a:ext>
              </a:extLst>
            </p:cNvPr>
            <p:cNvSpPr>
              <a:spLocks noChangeAspect="1" noEditPoints="1"/>
            </p:cNvSpPr>
            <p:nvPr/>
          </p:nvSpPr>
          <p:spPr bwMode="auto">
            <a:xfrm>
              <a:off x="7653063" y="5084833"/>
              <a:ext cx="455822" cy="382218"/>
            </a:xfrm>
            <a:custGeom>
              <a:avLst/>
              <a:gdLst>
                <a:gd name="T0" fmla="*/ 2505 w 3755"/>
                <a:gd name="T1" fmla="*/ 2745 h 3036"/>
                <a:gd name="T2" fmla="*/ 3130 w 3755"/>
                <a:gd name="T3" fmla="*/ 2745 h 3036"/>
                <a:gd name="T4" fmla="*/ 3755 w 3755"/>
                <a:gd name="T5" fmla="*/ 2120 h 3036"/>
                <a:gd name="T6" fmla="*/ 3222 w 3755"/>
                <a:gd name="T7" fmla="*/ 1504 h 3036"/>
                <a:gd name="T8" fmla="*/ 2255 w 3755"/>
                <a:gd name="T9" fmla="*/ 745 h 3036"/>
                <a:gd name="T10" fmla="*/ 1348 w 3755"/>
                <a:gd name="T11" fmla="*/ 1331 h 3036"/>
                <a:gd name="T12" fmla="*/ 1005 w 3755"/>
                <a:gd name="T13" fmla="*/ 1245 h 3036"/>
                <a:gd name="T14" fmla="*/ 255 w 3755"/>
                <a:gd name="T15" fmla="*/ 1995 h 3036"/>
                <a:gd name="T16" fmla="*/ 1005 w 3755"/>
                <a:gd name="T17" fmla="*/ 2745 h 3036"/>
                <a:gd name="T18" fmla="*/ 1443 w 3755"/>
                <a:gd name="T19" fmla="*/ 2745 h 3036"/>
                <a:gd name="T20" fmla="*/ 329 w 3755"/>
                <a:gd name="T21" fmla="*/ 1670 h 3036"/>
                <a:gd name="T22" fmla="*/ 0 w 3755"/>
                <a:gd name="T23" fmla="*/ 1118 h 3036"/>
                <a:gd name="T24" fmla="*/ 628 w 3755"/>
                <a:gd name="T25" fmla="*/ 490 h 3036"/>
                <a:gd name="T26" fmla="*/ 793 w 3755"/>
                <a:gd name="T27" fmla="*/ 512 h 3036"/>
                <a:gd name="T28" fmla="*/ 1505 w 3755"/>
                <a:gd name="T29" fmla="*/ 0 h 3036"/>
                <a:gd name="T30" fmla="*/ 2256 w 3755"/>
                <a:gd name="T31" fmla="*/ 750 h 3036"/>
                <a:gd name="T32" fmla="*/ 1692 w 3755"/>
                <a:gd name="T33" fmla="*/ 3036 h 3036"/>
                <a:gd name="T34" fmla="*/ 1950 w 3755"/>
                <a:gd name="T35" fmla="*/ 2520 h 3036"/>
                <a:gd name="T36" fmla="*/ 1649 w 3755"/>
                <a:gd name="T37" fmla="*/ 2520 h 3036"/>
                <a:gd name="T38" fmla="*/ 2036 w 3755"/>
                <a:gd name="T39" fmla="*/ 1745 h 3036"/>
                <a:gd name="T40" fmla="*/ 2424 w 3755"/>
                <a:gd name="T41" fmla="*/ 1745 h 3036"/>
                <a:gd name="T42" fmla="*/ 2165 w 3755"/>
                <a:gd name="T43" fmla="*/ 2262 h 3036"/>
                <a:gd name="T44" fmla="*/ 2574 w 3755"/>
                <a:gd name="T45" fmla="*/ 2262 h 3036"/>
                <a:gd name="T46" fmla="*/ 1692 w 3755"/>
                <a:gd name="T47" fmla="*/ 3036 h 30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55" h="3036">
                  <a:moveTo>
                    <a:pt x="2505" y="2745"/>
                  </a:moveTo>
                  <a:cubicBezTo>
                    <a:pt x="3130" y="2745"/>
                    <a:pt x="3130" y="2745"/>
                    <a:pt x="3130" y="2745"/>
                  </a:cubicBezTo>
                  <a:cubicBezTo>
                    <a:pt x="3475" y="2745"/>
                    <a:pt x="3755" y="2465"/>
                    <a:pt x="3755" y="2120"/>
                  </a:cubicBezTo>
                  <a:cubicBezTo>
                    <a:pt x="3755" y="1810"/>
                    <a:pt x="3528" y="1552"/>
                    <a:pt x="3222" y="1504"/>
                  </a:cubicBezTo>
                  <a:cubicBezTo>
                    <a:pt x="3112" y="1065"/>
                    <a:pt x="2713" y="745"/>
                    <a:pt x="2255" y="745"/>
                  </a:cubicBezTo>
                  <a:cubicBezTo>
                    <a:pt x="1860" y="745"/>
                    <a:pt x="1508" y="979"/>
                    <a:pt x="1348" y="1331"/>
                  </a:cubicBezTo>
                  <a:cubicBezTo>
                    <a:pt x="1242" y="1275"/>
                    <a:pt x="1124" y="1245"/>
                    <a:pt x="1005" y="1245"/>
                  </a:cubicBezTo>
                  <a:cubicBezTo>
                    <a:pt x="591" y="1245"/>
                    <a:pt x="255" y="1582"/>
                    <a:pt x="255" y="1995"/>
                  </a:cubicBezTo>
                  <a:cubicBezTo>
                    <a:pt x="255" y="2409"/>
                    <a:pt x="591" y="2745"/>
                    <a:pt x="1005" y="2745"/>
                  </a:cubicBezTo>
                  <a:cubicBezTo>
                    <a:pt x="1443" y="2745"/>
                    <a:pt x="1443" y="2745"/>
                    <a:pt x="1443" y="2745"/>
                  </a:cubicBezTo>
                  <a:moveTo>
                    <a:pt x="329" y="1670"/>
                  </a:moveTo>
                  <a:cubicBezTo>
                    <a:pt x="133" y="1564"/>
                    <a:pt x="0" y="1357"/>
                    <a:pt x="0" y="1118"/>
                  </a:cubicBezTo>
                  <a:cubicBezTo>
                    <a:pt x="0" y="771"/>
                    <a:pt x="281" y="490"/>
                    <a:pt x="628" y="490"/>
                  </a:cubicBezTo>
                  <a:cubicBezTo>
                    <a:pt x="685" y="490"/>
                    <a:pt x="740" y="498"/>
                    <a:pt x="793" y="512"/>
                  </a:cubicBezTo>
                  <a:cubicBezTo>
                    <a:pt x="892" y="214"/>
                    <a:pt x="1173" y="0"/>
                    <a:pt x="1505" y="0"/>
                  </a:cubicBezTo>
                  <a:cubicBezTo>
                    <a:pt x="1920" y="0"/>
                    <a:pt x="2256" y="336"/>
                    <a:pt x="2256" y="750"/>
                  </a:cubicBezTo>
                  <a:moveTo>
                    <a:pt x="1692" y="3036"/>
                  </a:moveTo>
                  <a:cubicBezTo>
                    <a:pt x="1950" y="2520"/>
                    <a:pt x="1950" y="2520"/>
                    <a:pt x="1950" y="2520"/>
                  </a:cubicBezTo>
                  <a:cubicBezTo>
                    <a:pt x="1649" y="2520"/>
                    <a:pt x="1649" y="2520"/>
                    <a:pt x="1649" y="2520"/>
                  </a:cubicBezTo>
                  <a:cubicBezTo>
                    <a:pt x="2036" y="1745"/>
                    <a:pt x="2036" y="1745"/>
                    <a:pt x="2036" y="1745"/>
                  </a:cubicBezTo>
                  <a:cubicBezTo>
                    <a:pt x="2424" y="1745"/>
                    <a:pt x="2424" y="1745"/>
                    <a:pt x="2424" y="1745"/>
                  </a:cubicBezTo>
                  <a:cubicBezTo>
                    <a:pt x="2165" y="2262"/>
                    <a:pt x="2165" y="2262"/>
                    <a:pt x="2165" y="2262"/>
                  </a:cubicBezTo>
                  <a:cubicBezTo>
                    <a:pt x="2574" y="2262"/>
                    <a:pt x="2574" y="2262"/>
                    <a:pt x="2574" y="2262"/>
                  </a:cubicBezTo>
                  <a:lnTo>
                    <a:pt x="1692" y="3036"/>
                  </a:lnTo>
                  <a:close/>
                </a:path>
              </a:pathLst>
            </a:custGeom>
            <a:noFill/>
            <a:ln w="158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4" tIns="44802" rIns="89604" bIns="44802" numCol="1" anchor="t" anchorCtr="0" compatLnSpc="1">
              <a:prstTxWarp prst="textNoShape">
                <a:avLst/>
              </a:prstTxWarp>
            </a:bodyPr>
            <a:lstStyle/>
            <a:p>
              <a:pPr algn="ctr" defTabSz="913841">
                <a:defRPr/>
              </a:pPr>
              <a:endParaRPr lang="en-US" sz="882">
                <a:gradFill>
                  <a:gsLst>
                    <a:gs pos="0">
                      <a:srgbClr val="505050"/>
                    </a:gs>
                    <a:gs pos="100000">
                      <a:srgbClr val="505050"/>
                    </a:gs>
                  </a:gsLst>
                  <a:lin ang="5400000" scaled="1"/>
                </a:gradFill>
                <a:latin typeface="Segoe UI Semilight"/>
              </a:endParaRPr>
            </a:p>
          </p:txBody>
        </p:sp>
        <p:sp>
          <p:nvSpPr>
            <p:cNvPr id="120" name="Rectangle 119"/>
            <p:cNvSpPr/>
            <p:nvPr/>
          </p:nvSpPr>
          <p:spPr>
            <a:xfrm>
              <a:off x="7201973" y="3078634"/>
              <a:ext cx="1358003" cy="320096"/>
            </a:xfrm>
            <a:prstGeom prst="rect">
              <a:avLst/>
            </a:prstGeom>
          </p:spPr>
          <p:txBody>
            <a:bodyPr wrap="square">
              <a:spAutoFit/>
            </a:bodyPr>
            <a:lstStyle/>
            <a:p>
              <a:pPr algn="ctr" defTabSz="913927" fontAlgn="base">
                <a:lnSpc>
                  <a:spcPct val="90000"/>
                </a:lnSpc>
                <a:spcBef>
                  <a:spcPct val="0"/>
                </a:spcBef>
                <a:spcAft>
                  <a:spcPct val="0"/>
                </a:spcAft>
                <a:defRPr/>
              </a:pPr>
              <a:r>
                <a:rPr lang="en-US" sz="1567" b="1">
                  <a:solidFill>
                    <a:srgbClr val="0072C6"/>
                  </a:solidFill>
                  <a:latin typeface="Segoe UI Semibold" charset="0"/>
                  <a:ea typeface="Segoe UI Semibold" charset="0"/>
                  <a:cs typeface="Segoe UI Semibold" charset="0"/>
                </a:rPr>
                <a:t>Anywhere</a:t>
              </a:r>
            </a:p>
          </p:txBody>
        </p:sp>
      </p:grpSp>
      <p:grpSp>
        <p:nvGrpSpPr>
          <p:cNvPr id="6" name="Group 5"/>
          <p:cNvGrpSpPr/>
          <p:nvPr/>
        </p:nvGrpSpPr>
        <p:grpSpPr>
          <a:xfrm>
            <a:off x="6024629" y="2285042"/>
            <a:ext cx="1649192" cy="3157102"/>
            <a:chOff x="8670687" y="2976737"/>
            <a:chExt cx="1467704" cy="3220864"/>
          </a:xfrm>
        </p:grpSpPr>
        <p:sp>
          <p:nvSpPr>
            <p:cNvPr id="127" name="Rectangle 126">
              <a:extLst>
                <a:ext uri="{FF2B5EF4-FFF2-40B4-BE49-F238E27FC236}">
                  <a16:creationId xmlns:a16="http://schemas.microsoft.com/office/drawing/2014/main" id="{1F6C8CE1-7E4B-48D5-B695-9B157D60558D}"/>
                </a:ext>
              </a:extLst>
            </p:cNvPr>
            <p:cNvSpPr/>
            <p:nvPr/>
          </p:nvSpPr>
          <p:spPr bwMode="auto">
            <a:xfrm>
              <a:off x="8670687" y="2976737"/>
              <a:ext cx="1467704" cy="3220864"/>
            </a:xfrm>
            <a:prstGeom prst="rect">
              <a:avLst/>
            </a:prstGeom>
            <a:solidFill>
              <a:schemeClr val="tx1">
                <a:alpha val="2000"/>
              </a:schemeClr>
            </a:solidFill>
            <a:ln w="12700">
              <a:solidFill>
                <a:schemeClr val="tx1">
                  <a:alpha val="3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1174" err="1">
                <a:solidFill>
                  <a:srgbClr val="505050"/>
                </a:solidFill>
                <a:latin typeface="Segoe UI"/>
                <a:cs typeface="Segoe UI" pitchFamily="34" charset="0"/>
              </a:endParaRPr>
            </a:p>
          </p:txBody>
        </p:sp>
        <p:sp>
          <p:nvSpPr>
            <p:cNvPr id="89" name="TextBox 88">
              <a:extLst>
                <a:ext uri="{FF2B5EF4-FFF2-40B4-BE49-F238E27FC236}">
                  <a16:creationId xmlns:a16="http://schemas.microsoft.com/office/drawing/2014/main" id="{925E6D3B-9912-4113-A5AE-E56B1C849085}"/>
                </a:ext>
              </a:extLst>
            </p:cNvPr>
            <p:cNvSpPr txBox="1"/>
            <p:nvPr/>
          </p:nvSpPr>
          <p:spPr>
            <a:xfrm>
              <a:off x="8725534" y="4474896"/>
              <a:ext cx="1358010" cy="166024"/>
            </a:xfrm>
            <a:prstGeom prst="rect">
              <a:avLst/>
            </a:prstGeom>
            <a:noFill/>
          </p:spPr>
          <p:txBody>
            <a:bodyPr wrap="square" lIns="0" tIns="0" rIns="0" bIns="0" rtlCol="0">
              <a:spAutoFit/>
            </a:bodyPr>
            <a:lstStyle/>
            <a:p>
              <a:pPr algn="ctr" defTabSz="895837">
                <a:lnSpc>
                  <a:spcPct val="90000"/>
                </a:lnSpc>
                <a:spcAft>
                  <a:spcPts val="573"/>
                </a:spcAft>
                <a:defRPr/>
              </a:pPr>
              <a:r>
                <a:rPr lang="en-US" sz="1175">
                  <a:solidFill>
                    <a:srgbClr val="505050"/>
                  </a:solidFill>
                  <a:latin typeface="Segoe UI"/>
                </a:rPr>
                <a:t>Monolith</a:t>
              </a:r>
            </a:p>
          </p:txBody>
        </p:sp>
        <p:grpSp>
          <p:nvGrpSpPr>
            <p:cNvPr id="90" name="Group 89">
              <a:extLst>
                <a:ext uri="{FF2B5EF4-FFF2-40B4-BE49-F238E27FC236}">
                  <a16:creationId xmlns:a16="http://schemas.microsoft.com/office/drawing/2014/main" id="{EB694B8C-0ABA-41BA-95F0-551C6B9D7E26}"/>
                </a:ext>
              </a:extLst>
            </p:cNvPr>
            <p:cNvGrpSpPr/>
            <p:nvPr/>
          </p:nvGrpSpPr>
          <p:grpSpPr>
            <a:xfrm>
              <a:off x="9199775" y="3813663"/>
              <a:ext cx="409528" cy="424334"/>
              <a:chOff x="3504163" y="4208651"/>
              <a:chExt cx="521755" cy="521571"/>
            </a:xfrm>
          </p:grpSpPr>
          <p:sp>
            <p:nvSpPr>
              <p:cNvPr id="91" name="Oval 90">
                <a:extLst>
                  <a:ext uri="{FF2B5EF4-FFF2-40B4-BE49-F238E27FC236}">
                    <a16:creationId xmlns:a16="http://schemas.microsoft.com/office/drawing/2014/main" id="{3C62091F-6F44-4B86-B69F-9AFE12D3458D}"/>
                  </a:ext>
                </a:extLst>
              </p:cNvPr>
              <p:cNvSpPr/>
              <p:nvPr/>
            </p:nvSpPr>
            <p:spPr bwMode="auto">
              <a:xfrm>
                <a:off x="3504163" y="4208651"/>
                <a:ext cx="521571" cy="521571"/>
              </a:xfrm>
              <a:prstGeom prst="ellipse">
                <a:avLst/>
              </a:prstGeom>
              <a:noFill/>
              <a:ln w="15875" cap="sq">
                <a:solidFill>
                  <a:schemeClr val="accent1"/>
                </a:solidFill>
                <a:prstDash val="solid"/>
              </a:ln>
              <a:extLst>
                <a:ext uri="{909E8E84-426E-40DD-AFC4-6F175D3DCCD1}">
                  <a14:hiddenFill xmlns:a14="http://schemas.microsoft.com/office/drawing/2010/main">
                    <a:solidFill>
                      <a:srgbClr val="FFFFFF"/>
                    </a:solidFill>
                  </a14:hiddenFill>
                </a:ext>
              </a:extLst>
            </p:spPr>
            <p:txBody>
              <a:bodyPr vert="horz" wrap="square" lIns="89604" tIns="44802" rIns="89604" bIns="44802" numCol="1" anchor="t" anchorCtr="0" compatLnSpc="1">
                <a:prstTxWarp prst="textNoShape">
                  <a:avLst/>
                </a:prstTxWarp>
              </a:bodyPr>
              <a:lstStyle/>
              <a:p>
                <a:pPr algn="ctr" defTabSz="913841">
                  <a:defRPr/>
                </a:pPr>
                <a:endParaRPr lang="en-US" sz="1765" err="1">
                  <a:gradFill>
                    <a:gsLst>
                      <a:gs pos="0">
                        <a:srgbClr val="505050"/>
                      </a:gs>
                      <a:gs pos="100000">
                        <a:srgbClr val="505050"/>
                      </a:gs>
                    </a:gsLst>
                  </a:gradFill>
                  <a:latin typeface="Segoe UI Semilight"/>
                </a:endParaRPr>
              </a:p>
            </p:txBody>
          </p:sp>
          <p:sp>
            <p:nvSpPr>
              <p:cNvPr id="92" name="Oval 91">
                <a:extLst>
                  <a:ext uri="{FF2B5EF4-FFF2-40B4-BE49-F238E27FC236}">
                    <a16:creationId xmlns:a16="http://schemas.microsoft.com/office/drawing/2014/main" id="{1EB0E987-E8EE-45D9-A10F-A72837773E17}"/>
                  </a:ext>
                </a:extLst>
              </p:cNvPr>
              <p:cNvSpPr/>
              <p:nvPr/>
            </p:nvSpPr>
            <p:spPr bwMode="auto">
              <a:xfrm>
                <a:off x="3560592" y="4291739"/>
                <a:ext cx="123386" cy="123386"/>
              </a:xfrm>
              <a:prstGeom prst="ellipse">
                <a:avLst/>
              </a:prstGeom>
              <a:noFill/>
              <a:ln w="15875" cap="sq">
                <a:solidFill>
                  <a:schemeClr val="accent1"/>
                </a:solidFill>
                <a:prstDash val="solid"/>
              </a:ln>
              <a:extLst>
                <a:ext uri="{909E8E84-426E-40DD-AFC4-6F175D3DCCD1}">
                  <a14:hiddenFill xmlns:a14="http://schemas.microsoft.com/office/drawing/2010/main">
                    <a:solidFill>
                      <a:srgbClr val="FFFFFF"/>
                    </a:solidFill>
                  </a14:hiddenFill>
                </a:ext>
              </a:extLst>
            </p:spPr>
            <p:txBody>
              <a:bodyPr vert="horz" wrap="square" lIns="89604" tIns="44802" rIns="89604" bIns="44802" numCol="1" anchor="t" anchorCtr="0" compatLnSpc="1">
                <a:prstTxWarp prst="textNoShape">
                  <a:avLst/>
                </a:prstTxWarp>
              </a:bodyPr>
              <a:lstStyle/>
              <a:p>
                <a:pPr algn="ctr" defTabSz="913841">
                  <a:defRPr/>
                </a:pPr>
                <a:endParaRPr lang="en-US" sz="1765" err="1">
                  <a:gradFill>
                    <a:gsLst>
                      <a:gs pos="0">
                        <a:srgbClr val="505050"/>
                      </a:gs>
                      <a:gs pos="100000">
                        <a:srgbClr val="505050"/>
                      </a:gs>
                    </a:gsLst>
                  </a:gradFill>
                  <a:latin typeface="Segoe UI Semilight"/>
                </a:endParaRPr>
              </a:p>
            </p:txBody>
          </p:sp>
          <p:sp>
            <p:nvSpPr>
              <p:cNvPr id="93" name="Oval 92">
                <a:extLst>
                  <a:ext uri="{FF2B5EF4-FFF2-40B4-BE49-F238E27FC236}">
                    <a16:creationId xmlns:a16="http://schemas.microsoft.com/office/drawing/2014/main" id="{87FC913C-361B-489F-8521-A2791162A57C}"/>
                  </a:ext>
                </a:extLst>
              </p:cNvPr>
              <p:cNvSpPr/>
              <p:nvPr/>
            </p:nvSpPr>
            <p:spPr bwMode="auto">
              <a:xfrm>
                <a:off x="3679188" y="4341696"/>
                <a:ext cx="108859" cy="108859"/>
              </a:xfrm>
              <a:prstGeom prst="ellipse">
                <a:avLst/>
              </a:prstGeom>
              <a:noFill/>
              <a:ln w="15875" cap="sq">
                <a:solidFill>
                  <a:schemeClr val="accent1"/>
                </a:solidFill>
                <a:prstDash val="solid"/>
              </a:ln>
              <a:extLst>
                <a:ext uri="{909E8E84-426E-40DD-AFC4-6F175D3DCCD1}">
                  <a14:hiddenFill xmlns:a14="http://schemas.microsoft.com/office/drawing/2010/main">
                    <a:solidFill>
                      <a:srgbClr val="FFFFFF"/>
                    </a:solidFill>
                  </a14:hiddenFill>
                </a:ext>
              </a:extLst>
            </p:spPr>
            <p:txBody>
              <a:bodyPr vert="horz" wrap="square" lIns="89604" tIns="44802" rIns="89604" bIns="44802" numCol="1" anchor="t" anchorCtr="0" compatLnSpc="1">
                <a:prstTxWarp prst="textNoShape">
                  <a:avLst/>
                </a:prstTxWarp>
              </a:bodyPr>
              <a:lstStyle/>
              <a:p>
                <a:pPr algn="ctr" defTabSz="913841">
                  <a:defRPr/>
                </a:pPr>
                <a:endParaRPr lang="en-US" sz="1765" err="1">
                  <a:gradFill>
                    <a:gsLst>
                      <a:gs pos="0">
                        <a:srgbClr val="505050"/>
                      </a:gs>
                      <a:gs pos="100000">
                        <a:srgbClr val="505050"/>
                      </a:gs>
                    </a:gsLst>
                  </a:gradFill>
                  <a:latin typeface="Segoe UI Semilight"/>
                </a:endParaRPr>
              </a:p>
            </p:txBody>
          </p:sp>
          <p:sp>
            <p:nvSpPr>
              <p:cNvPr id="94" name="Oval 93">
                <a:extLst>
                  <a:ext uri="{FF2B5EF4-FFF2-40B4-BE49-F238E27FC236}">
                    <a16:creationId xmlns:a16="http://schemas.microsoft.com/office/drawing/2014/main" id="{16AE8732-D954-470B-9600-94A374F96AA7}"/>
                  </a:ext>
                </a:extLst>
              </p:cNvPr>
              <p:cNvSpPr/>
              <p:nvPr/>
            </p:nvSpPr>
            <p:spPr bwMode="auto">
              <a:xfrm>
                <a:off x="3657453" y="4220103"/>
                <a:ext cx="114633" cy="114633"/>
              </a:xfrm>
              <a:prstGeom prst="ellipse">
                <a:avLst/>
              </a:prstGeom>
              <a:noFill/>
              <a:ln w="15875" cap="sq">
                <a:solidFill>
                  <a:schemeClr val="accent1"/>
                </a:solidFill>
                <a:prstDash val="solid"/>
              </a:ln>
              <a:extLst>
                <a:ext uri="{909E8E84-426E-40DD-AFC4-6F175D3DCCD1}">
                  <a14:hiddenFill xmlns:a14="http://schemas.microsoft.com/office/drawing/2010/main">
                    <a:solidFill>
                      <a:srgbClr val="FFFFFF"/>
                    </a:solidFill>
                  </a14:hiddenFill>
                </a:ext>
              </a:extLst>
            </p:spPr>
            <p:txBody>
              <a:bodyPr vert="horz" wrap="square" lIns="89604" tIns="44802" rIns="89604" bIns="44802" numCol="1" anchor="t" anchorCtr="0" compatLnSpc="1">
                <a:prstTxWarp prst="textNoShape">
                  <a:avLst/>
                </a:prstTxWarp>
              </a:bodyPr>
              <a:lstStyle/>
              <a:p>
                <a:pPr algn="ctr" defTabSz="913841">
                  <a:defRPr/>
                </a:pPr>
                <a:endParaRPr lang="en-US" sz="1765" err="1">
                  <a:gradFill>
                    <a:gsLst>
                      <a:gs pos="0">
                        <a:srgbClr val="505050"/>
                      </a:gs>
                      <a:gs pos="100000">
                        <a:srgbClr val="505050"/>
                      </a:gs>
                    </a:gsLst>
                  </a:gradFill>
                  <a:latin typeface="Segoe UI Semilight"/>
                </a:endParaRPr>
              </a:p>
            </p:txBody>
          </p:sp>
          <p:sp>
            <p:nvSpPr>
              <p:cNvPr id="95" name="Oval 94">
                <a:extLst>
                  <a:ext uri="{FF2B5EF4-FFF2-40B4-BE49-F238E27FC236}">
                    <a16:creationId xmlns:a16="http://schemas.microsoft.com/office/drawing/2014/main" id="{C00D138A-763A-414D-8C1B-00531FCCD1DC}"/>
                  </a:ext>
                </a:extLst>
              </p:cNvPr>
              <p:cNvSpPr/>
              <p:nvPr/>
            </p:nvSpPr>
            <p:spPr bwMode="auto">
              <a:xfrm>
                <a:off x="3767199" y="4233432"/>
                <a:ext cx="176009" cy="176009"/>
              </a:xfrm>
              <a:prstGeom prst="ellipse">
                <a:avLst/>
              </a:prstGeom>
              <a:noFill/>
              <a:ln w="15875" cap="sq">
                <a:solidFill>
                  <a:schemeClr val="accent1"/>
                </a:solidFill>
                <a:prstDash val="solid"/>
              </a:ln>
              <a:extLst>
                <a:ext uri="{909E8E84-426E-40DD-AFC4-6F175D3DCCD1}">
                  <a14:hiddenFill xmlns:a14="http://schemas.microsoft.com/office/drawing/2010/main">
                    <a:solidFill>
                      <a:srgbClr val="FFFFFF"/>
                    </a:solidFill>
                  </a14:hiddenFill>
                </a:ext>
              </a:extLst>
            </p:spPr>
            <p:txBody>
              <a:bodyPr vert="horz" wrap="square" lIns="89604" tIns="44802" rIns="89604" bIns="44802" numCol="1" anchor="t" anchorCtr="0" compatLnSpc="1">
                <a:prstTxWarp prst="textNoShape">
                  <a:avLst/>
                </a:prstTxWarp>
              </a:bodyPr>
              <a:lstStyle/>
              <a:p>
                <a:pPr algn="ctr" defTabSz="913841">
                  <a:defRPr/>
                </a:pPr>
                <a:endParaRPr lang="en-US" sz="1765" err="1">
                  <a:gradFill>
                    <a:gsLst>
                      <a:gs pos="0">
                        <a:srgbClr val="505050"/>
                      </a:gs>
                      <a:gs pos="100000">
                        <a:srgbClr val="505050"/>
                      </a:gs>
                    </a:gsLst>
                  </a:gradFill>
                  <a:latin typeface="Segoe UI Semilight"/>
                </a:endParaRPr>
              </a:p>
            </p:txBody>
          </p:sp>
          <p:sp>
            <p:nvSpPr>
              <p:cNvPr id="96" name="Oval 95">
                <a:extLst>
                  <a:ext uri="{FF2B5EF4-FFF2-40B4-BE49-F238E27FC236}">
                    <a16:creationId xmlns:a16="http://schemas.microsoft.com/office/drawing/2014/main" id="{66B4F426-E587-414B-8857-7173969DEFD5}"/>
                  </a:ext>
                </a:extLst>
              </p:cNvPr>
              <p:cNvSpPr/>
              <p:nvPr/>
            </p:nvSpPr>
            <p:spPr bwMode="auto">
              <a:xfrm>
                <a:off x="3921375" y="4348612"/>
                <a:ext cx="91232" cy="91232"/>
              </a:xfrm>
              <a:prstGeom prst="ellipse">
                <a:avLst/>
              </a:prstGeom>
              <a:noFill/>
              <a:ln w="15875" cap="sq">
                <a:solidFill>
                  <a:schemeClr val="accent1"/>
                </a:solidFill>
                <a:prstDash val="solid"/>
              </a:ln>
              <a:extLst>
                <a:ext uri="{909E8E84-426E-40DD-AFC4-6F175D3DCCD1}">
                  <a14:hiddenFill xmlns:a14="http://schemas.microsoft.com/office/drawing/2010/main">
                    <a:solidFill>
                      <a:srgbClr val="FFFFFF"/>
                    </a:solidFill>
                  </a14:hiddenFill>
                </a:ext>
              </a:extLst>
            </p:spPr>
            <p:txBody>
              <a:bodyPr vert="horz" wrap="square" lIns="89604" tIns="44802" rIns="89604" bIns="44802" numCol="1" anchor="t" anchorCtr="0" compatLnSpc="1">
                <a:prstTxWarp prst="textNoShape">
                  <a:avLst/>
                </a:prstTxWarp>
              </a:bodyPr>
              <a:lstStyle/>
              <a:p>
                <a:pPr algn="ctr" defTabSz="913841">
                  <a:defRPr/>
                </a:pPr>
                <a:endParaRPr lang="en-US" sz="1765" err="1">
                  <a:gradFill>
                    <a:gsLst>
                      <a:gs pos="0">
                        <a:srgbClr val="505050"/>
                      </a:gs>
                      <a:gs pos="100000">
                        <a:srgbClr val="505050"/>
                      </a:gs>
                    </a:gsLst>
                  </a:gradFill>
                  <a:latin typeface="Segoe UI Semilight"/>
                </a:endParaRPr>
              </a:p>
            </p:txBody>
          </p:sp>
          <p:sp>
            <p:nvSpPr>
              <p:cNvPr id="97" name="Oval 96">
                <a:extLst>
                  <a:ext uri="{FF2B5EF4-FFF2-40B4-BE49-F238E27FC236}">
                    <a16:creationId xmlns:a16="http://schemas.microsoft.com/office/drawing/2014/main" id="{D5ECE8E5-79E3-4CE3-90B3-32EBB3B9795A}"/>
                  </a:ext>
                </a:extLst>
              </p:cNvPr>
              <p:cNvSpPr/>
              <p:nvPr/>
            </p:nvSpPr>
            <p:spPr bwMode="auto">
              <a:xfrm>
                <a:off x="3975120" y="4441225"/>
                <a:ext cx="50798" cy="50798"/>
              </a:xfrm>
              <a:prstGeom prst="ellipse">
                <a:avLst/>
              </a:prstGeom>
              <a:noFill/>
              <a:ln w="15875" cap="sq">
                <a:solidFill>
                  <a:schemeClr val="accent1"/>
                </a:solidFill>
                <a:prstDash val="solid"/>
              </a:ln>
              <a:extLst>
                <a:ext uri="{909E8E84-426E-40DD-AFC4-6F175D3DCCD1}">
                  <a14:hiddenFill xmlns:a14="http://schemas.microsoft.com/office/drawing/2010/main">
                    <a:solidFill>
                      <a:srgbClr val="FFFFFF"/>
                    </a:solidFill>
                  </a14:hiddenFill>
                </a:ext>
              </a:extLst>
            </p:spPr>
            <p:txBody>
              <a:bodyPr vert="horz" wrap="square" lIns="89604" tIns="44802" rIns="89604" bIns="44802" numCol="1" anchor="t" anchorCtr="0" compatLnSpc="1">
                <a:prstTxWarp prst="textNoShape">
                  <a:avLst/>
                </a:prstTxWarp>
              </a:bodyPr>
              <a:lstStyle/>
              <a:p>
                <a:pPr algn="ctr" defTabSz="913841">
                  <a:defRPr/>
                </a:pPr>
                <a:endParaRPr lang="en-US" sz="1765" err="1">
                  <a:gradFill>
                    <a:gsLst>
                      <a:gs pos="0">
                        <a:srgbClr val="505050"/>
                      </a:gs>
                      <a:gs pos="100000">
                        <a:srgbClr val="505050"/>
                      </a:gs>
                    </a:gsLst>
                  </a:gradFill>
                  <a:latin typeface="Segoe UI Semilight"/>
                </a:endParaRPr>
              </a:p>
            </p:txBody>
          </p:sp>
          <p:sp>
            <p:nvSpPr>
              <p:cNvPr id="98" name="Oval 97">
                <a:extLst>
                  <a:ext uri="{FF2B5EF4-FFF2-40B4-BE49-F238E27FC236}">
                    <a16:creationId xmlns:a16="http://schemas.microsoft.com/office/drawing/2014/main" id="{73D321F6-45ED-4C4F-835C-D1069902F1CA}"/>
                  </a:ext>
                </a:extLst>
              </p:cNvPr>
              <p:cNvSpPr/>
              <p:nvPr/>
            </p:nvSpPr>
            <p:spPr bwMode="auto">
              <a:xfrm>
                <a:off x="3707035" y="4409646"/>
                <a:ext cx="288704" cy="281418"/>
              </a:xfrm>
              <a:prstGeom prst="ellipse">
                <a:avLst/>
              </a:prstGeom>
              <a:noFill/>
              <a:ln w="15875" cap="sq">
                <a:solidFill>
                  <a:schemeClr val="accent1"/>
                </a:solidFill>
                <a:prstDash val="solid"/>
              </a:ln>
              <a:extLst>
                <a:ext uri="{909E8E84-426E-40DD-AFC4-6F175D3DCCD1}">
                  <a14:hiddenFill xmlns:a14="http://schemas.microsoft.com/office/drawing/2010/main">
                    <a:solidFill>
                      <a:srgbClr val="FFFFFF"/>
                    </a:solidFill>
                  </a14:hiddenFill>
                </a:ext>
              </a:extLst>
            </p:spPr>
            <p:txBody>
              <a:bodyPr vert="horz" wrap="square" lIns="89604" tIns="44802" rIns="89604" bIns="44802" numCol="1" anchor="t" anchorCtr="0" compatLnSpc="1">
                <a:prstTxWarp prst="textNoShape">
                  <a:avLst/>
                </a:prstTxWarp>
              </a:bodyPr>
              <a:lstStyle/>
              <a:p>
                <a:pPr algn="ctr" defTabSz="913841">
                  <a:defRPr/>
                </a:pPr>
                <a:endParaRPr lang="en-US" sz="1765" err="1">
                  <a:gradFill>
                    <a:gsLst>
                      <a:gs pos="0">
                        <a:srgbClr val="505050"/>
                      </a:gs>
                      <a:gs pos="100000">
                        <a:srgbClr val="505050"/>
                      </a:gs>
                    </a:gsLst>
                  </a:gradFill>
                  <a:latin typeface="Segoe UI Semilight"/>
                </a:endParaRPr>
              </a:p>
            </p:txBody>
          </p:sp>
          <p:sp>
            <p:nvSpPr>
              <p:cNvPr id="99" name="Oval 98">
                <a:extLst>
                  <a:ext uri="{FF2B5EF4-FFF2-40B4-BE49-F238E27FC236}">
                    <a16:creationId xmlns:a16="http://schemas.microsoft.com/office/drawing/2014/main" id="{6CE0C8A6-2073-4943-A030-E1CE91D95745}"/>
                  </a:ext>
                </a:extLst>
              </p:cNvPr>
              <p:cNvSpPr/>
              <p:nvPr/>
            </p:nvSpPr>
            <p:spPr bwMode="auto">
              <a:xfrm>
                <a:off x="3588544" y="4414064"/>
                <a:ext cx="125685" cy="125685"/>
              </a:xfrm>
              <a:prstGeom prst="ellipse">
                <a:avLst/>
              </a:prstGeom>
              <a:noFill/>
              <a:ln w="15875" cap="sq">
                <a:solidFill>
                  <a:schemeClr val="accent1"/>
                </a:solidFill>
                <a:prstDash val="solid"/>
              </a:ln>
              <a:extLst>
                <a:ext uri="{909E8E84-426E-40DD-AFC4-6F175D3DCCD1}">
                  <a14:hiddenFill xmlns:a14="http://schemas.microsoft.com/office/drawing/2010/main">
                    <a:solidFill>
                      <a:srgbClr val="FFFFFF"/>
                    </a:solidFill>
                  </a14:hiddenFill>
                </a:ext>
              </a:extLst>
            </p:spPr>
            <p:txBody>
              <a:bodyPr vert="horz" wrap="square" lIns="89604" tIns="44802" rIns="89604" bIns="44802" numCol="1" anchor="t" anchorCtr="0" compatLnSpc="1">
                <a:prstTxWarp prst="textNoShape">
                  <a:avLst/>
                </a:prstTxWarp>
              </a:bodyPr>
              <a:lstStyle/>
              <a:p>
                <a:pPr algn="ctr" defTabSz="913841">
                  <a:defRPr/>
                </a:pPr>
                <a:endParaRPr lang="en-US" sz="1765" err="1">
                  <a:gradFill>
                    <a:gsLst>
                      <a:gs pos="0">
                        <a:srgbClr val="505050"/>
                      </a:gs>
                      <a:gs pos="100000">
                        <a:srgbClr val="505050"/>
                      </a:gs>
                    </a:gsLst>
                  </a:gradFill>
                  <a:latin typeface="Segoe UI Semilight"/>
                </a:endParaRPr>
              </a:p>
            </p:txBody>
          </p:sp>
          <p:sp>
            <p:nvSpPr>
              <p:cNvPr id="100" name="Oval 99">
                <a:extLst>
                  <a:ext uri="{FF2B5EF4-FFF2-40B4-BE49-F238E27FC236}">
                    <a16:creationId xmlns:a16="http://schemas.microsoft.com/office/drawing/2014/main" id="{BD8C63FA-E4F4-43FE-B5DE-8DE7072EA396}"/>
                  </a:ext>
                </a:extLst>
              </p:cNvPr>
              <p:cNvSpPr/>
              <p:nvPr/>
            </p:nvSpPr>
            <p:spPr bwMode="auto">
              <a:xfrm>
                <a:off x="3519489" y="4402159"/>
                <a:ext cx="76974" cy="76974"/>
              </a:xfrm>
              <a:prstGeom prst="ellipse">
                <a:avLst/>
              </a:prstGeom>
              <a:noFill/>
              <a:ln w="15875" cap="sq">
                <a:solidFill>
                  <a:schemeClr val="accent1"/>
                </a:solidFill>
                <a:prstDash val="solid"/>
              </a:ln>
              <a:extLst>
                <a:ext uri="{909E8E84-426E-40DD-AFC4-6F175D3DCCD1}">
                  <a14:hiddenFill xmlns:a14="http://schemas.microsoft.com/office/drawing/2010/main">
                    <a:solidFill>
                      <a:srgbClr val="FFFFFF"/>
                    </a:solidFill>
                  </a14:hiddenFill>
                </a:ext>
              </a:extLst>
            </p:spPr>
            <p:txBody>
              <a:bodyPr vert="horz" wrap="square" lIns="89604" tIns="44802" rIns="89604" bIns="44802" numCol="1" anchor="t" anchorCtr="0" compatLnSpc="1">
                <a:prstTxWarp prst="textNoShape">
                  <a:avLst/>
                </a:prstTxWarp>
              </a:bodyPr>
              <a:lstStyle/>
              <a:p>
                <a:pPr algn="ctr" defTabSz="913841">
                  <a:defRPr/>
                </a:pPr>
                <a:endParaRPr lang="en-US" sz="1765" err="1">
                  <a:gradFill>
                    <a:gsLst>
                      <a:gs pos="0">
                        <a:srgbClr val="505050"/>
                      </a:gs>
                      <a:gs pos="100000">
                        <a:srgbClr val="505050"/>
                      </a:gs>
                    </a:gsLst>
                  </a:gradFill>
                  <a:latin typeface="Segoe UI Semilight"/>
                </a:endParaRPr>
              </a:p>
            </p:txBody>
          </p:sp>
          <p:sp>
            <p:nvSpPr>
              <p:cNvPr id="101" name="Oval 100">
                <a:extLst>
                  <a:ext uri="{FF2B5EF4-FFF2-40B4-BE49-F238E27FC236}">
                    <a16:creationId xmlns:a16="http://schemas.microsoft.com/office/drawing/2014/main" id="{E63639B1-777D-45E5-8E65-247CC88A9A71}"/>
                  </a:ext>
                </a:extLst>
              </p:cNvPr>
              <p:cNvSpPr/>
              <p:nvPr/>
            </p:nvSpPr>
            <p:spPr bwMode="auto">
              <a:xfrm>
                <a:off x="3514725" y="4485501"/>
                <a:ext cx="90487" cy="90487"/>
              </a:xfrm>
              <a:prstGeom prst="ellipse">
                <a:avLst/>
              </a:prstGeom>
              <a:noFill/>
              <a:ln w="15875" cap="sq">
                <a:solidFill>
                  <a:schemeClr val="accent1"/>
                </a:solidFill>
                <a:prstDash val="solid"/>
              </a:ln>
              <a:extLst>
                <a:ext uri="{909E8E84-426E-40DD-AFC4-6F175D3DCCD1}">
                  <a14:hiddenFill xmlns:a14="http://schemas.microsoft.com/office/drawing/2010/main">
                    <a:solidFill>
                      <a:srgbClr val="FFFFFF"/>
                    </a:solidFill>
                  </a14:hiddenFill>
                </a:ext>
              </a:extLst>
            </p:spPr>
            <p:txBody>
              <a:bodyPr vert="horz" wrap="square" lIns="89604" tIns="44802" rIns="89604" bIns="44802" numCol="1" anchor="t" anchorCtr="0" compatLnSpc="1">
                <a:prstTxWarp prst="textNoShape">
                  <a:avLst/>
                </a:prstTxWarp>
              </a:bodyPr>
              <a:lstStyle/>
              <a:p>
                <a:pPr algn="ctr" defTabSz="913841">
                  <a:defRPr/>
                </a:pPr>
                <a:endParaRPr lang="en-US" sz="1765" err="1">
                  <a:gradFill>
                    <a:gsLst>
                      <a:gs pos="0">
                        <a:srgbClr val="505050"/>
                      </a:gs>
                      <a:gs pos="100000">
                        <a:srgbClr val="505050"/>
                      </a:gs>
                    </a:gsLst>
                  </a:gradFill>
                  <a:latin typeface="Segoe UI Semilight"/>
                </a:endParaRPr>
              </a:p>
            </p:txBody>
          </p:sp>
          <p:sp>
            <p:nvSpPr>
              <p:cNvPr id="102" name="Oval 101">
                <a:extLst>
                  <a:ext uri="{FF2B5EF4-FFF2-40B4-BE49-F238E27FC236}">
                    <a16:creationId xmlns:a16="http://schemas.microsoft.com/office/drawing/2014/main" id="{7ED010D8-8804-4D75-8B46-0F38EF817334}"/>
                  </a:ext>
                </a:extLst>
              </p:cNvPr>
              <p:cNvSpPr/>
              <p:nvPr/>
            </p:nvSpPr>
            <p:spPr bwMode="auto">
              <a:xfrm>
                <a:off x="3584820" y="4535144"/>
                <a:ext cx="122581" cy="122581"/>
              </a:xfrm>
              <a:prstGeom prst="ellipse">
                <a:avLst/>
              </a:prstGeom>
              <a:noFill/>
              <a:ln w="15875" cap="sq">
                <a:solidFill>
                  <a:schemeClr val="accent1"/>
                </a:solidFill>
                <a:prstDash val="solid"/>
              </a:ln>
              <a:extLst>
                <a:ext uri="{909E8E84-426E-40DD-AFC4-6F175D3DCCD1}">
                  <a14:hiddenFill xmlns:a14="http://schemas.microsoft.com/office/drawing/2010/main">
                    <a:solidFill>
                      <a:srgbClr val="FFFFFF"/>
                    </a:solidFill>
                  </a14:hiddenFill>
                </a:ext>
              </a:extLst>
            </p:spPr>
            <p:txBody>
              <a:bodyPr vert="horz" wrap="square" lIns="89604" tIns="44802" rIns="89604" bIns="44802" numCol="1" anchor="t" anchorCtr="0" compatLnSpc="1">
                <a:prstTxWarp prst="textNoShape">
                  <a:avLst/>
                </a:prstTxWarp>
              </a:bodyPr>
              <a:lstStyle/>
              <a:p>
                <a:pPr algn="ctr" defTabSz="913841">
                  <a:defRPr/>
                </a:pPr>
                <a:endParaRPr lang="en-US" sz="1765" err="1">
                  <a:gradFill>
                    <a:gsLst>
                      <a:gs pos="0">
                        <a:srgbClr val="505050"/>
                      </a:gs>
                      <a:gs pos="100000">
                        <a:srgbClr val="505050"/>
                      </a:gs>
                    </a:gsLst>
                  </a:gradFill>
                  <a:latin typeface="Segoe UI Semilight"/>
                </a:endParaRPr>
              </a:p>
            </p:txBody>
          </p:sp>
          <p:sp>
            <p:nvSpPr>
              <p:cNvPr id="103" name="Oval 102">
                <a:extLst>
                  <a:ext uri="{FF2B5EF4-FFF2-40B4-BE49-F238E27FC236}">
                    <a16:creationId xmlns:a16="http://schemas.microsoft.com/office/drawing/2014/main" id="{970EFE7B-6B73-4E47-9E21-971800191298}"/>
                  </a:ext>
                </a:extLst>
              </p:cNvPr>
              <p:cNvSpPr/>
              <p:nvPr/>
            </p:nvSpPr>
            <p:spPr bwMode="auto">
              <a:xfrm>
                <a:off x="3672926" y="4642300"/>
                <a:ext cx="72575" cy="72575"/>
              </a:xfrm>
              <a:prstGeom prst="ellipse">
                <a:avLst/>
              </a:prstGeom>
              <a:noFill/>
              <a:ln w="15875" cap="sq">
                <a:solidFill>
                  <a:schemeClr val="accent1"/>
                </a:solidFill>
                <a:prstDash val="solid"/>
              </a:ln>
              <a:extLst>
                <a:ext uri="{909E8E84-426E-40DD-AFC4-6F175D3DCCD1}">
                  <a14:hiddenFill xmlns:a14="http://schemas.microsoft.com/office/drawing/2010/main">
                    <a:solidFill>
                      <a:srgbClr val="FFFFFF"/>
                    </a:solidFill>
                  </a14:hiddenFill>
                </a:ext>
              </a:extLst>
            </p:spPr>
            <p:txBody>
              <a:bodyPr vert="horz" wrap="square" lIns="89604" tIns="44802" rIns="89604" bIns="44802" numCol="1" anchor="t" anchorCtr="0" compatLnSpc="1">
                <a:prstTxWarp prst="textNoShape">
                  <a:avLst/>
                </a:prstTxWarp>
              </a:bodyPr>
              <a:lstStyle/>
              <a:p>
                <a:pPr algn="ctr" defTabSz="913841">
                  <a:defRPr/>
                </a:pPr>
                <a:endParaRPr lang="en-US" sz="1765" err="1">
                  <a:gradFill>
                    <a:gsLst>
                      <a:gs pos="0">
                        <a:srgbClr val="505050"/>
                      </a:gs>
                      <a:gs pos="100000">
                        <a:srgbClr val="505050"/>
                      </a:gs>
                    </a:gsLst>
                  </a:gradFill>
                  <a:latin typeface="Segoe UI Semilight"/>
                </a:endParaRPr>
              </a:p>
            </p:txBody>
          </p:sp>
          <p:sp>
            <p:nvSpPr>
              <p:cNvPr id="104" name="Oval 103">
                <a:extLst>
                  <a:ext uri="{FF2B5EF4-FFF2-40B4-BE49-F238E27FC236}">
                    <a16:creationId xmlns:a16="http://schemas.microsoft.com/office/drawing/2014/main" id="{AD474395-1DF8-48D1-8EA5-BC853BCFC9A8}"/>
                  </a:ext>
                </a:extLst>
              </p:cNvPr>
              <p:cNvSpPr/>
              <p:nvPr/>
            </p:nvSpPr>
            <p:spPr bwMode="auto">
              <a:xfrm>
                <a:off x="3741895" y="4680300"/>
                <a:ext cx="48864" cy="48864"/>
              </a:xfrm>
              <a:prstGeom prst="ellipse">
                <a:avLst/>
              </a:prstGeom>
              <a:noFill/>
              <a:ln w="15875" cap="sq">
                <a:solidFill>
                  <a:schemeClr val="accent1"/>
                </a:solidFill>
                <a:prstDash val="solid"/>
              </a:ln>
              <a:extLst>
                <a:ext uri="{909E8E84-426E-40DD-AFC4-6F175D3DCCD1}">
                  <a14:hiddenFill xmlns:a14="http://schemas.microsoft.com/office/drawing/2010/main">
                    <a:solidFill>
                      <a:srgbClr val="FFFFFF"/>
                    </a:solidFill>
                  </a14:hiddenFill>
                </a:ext>
              </a:extLst>
            </p:spPr>
            <p:txBody>
              <a:bodyPr vert="horz" wrap="square" lIns="89604" tIns="44802" rIns="89604" bIns="44802" numCol="1" anchor="t" anchorCtr="0" compatLnSpc="1">
                <a:prstTxWarp prst="textNoShape">
                  <a:avLst/>
                </a:prstTxWarp>
              </a:bodyPr>
              <a:lstStyle/>
              <a:p>
                <a:pPr algn="ctr" defTabSz="913841">
                  <a:defRPr/>
                </a:pPr>
                <a:endParaRPr lang="en-US" sz="1765" err="1">
                  <a:gradFill>
                    <a:gsLst>
                      <a:gs pos="0">
                        <a:srgbClr val="505050"/>
                      </a:gs>
                      <a:gs pos="100000">
                        <a:srgbClr val="505050"/>
                      </a:gs>
                    </a:gsLst>
                  </a:gradFill>
                  <a:latin typeface="Segoe UI Semilight"/>
                </a:endParaRPr>
              </a:p>
            </p:txBody>
          </p:sp>
          <p:sp>
            <p:nvSpPr>
              <p:cNvPr id="105" name="Oval 104">
                <a:extLst>
                  <a:ext uri="{FF2B5EF4-FFF2-40B4-BE49-F238E27FC236}">
                    <a16:creationId xmlns:a16="http://schemas.microsoft.com/office/drawing/2014/main" id="{1EB18621-BBDE-43F7-A7D7-2313369799E6}"/>
                  </a:ext>
                </a:extLst>
              </p:cNvPr>
              <p:cNvSpPr/>
              <p:nvPr/>
            </p:nvSpPr>
            <p:spPr bwMode="auto">
              <a:xfrm>
                <a:off x="3546720" y="4578701"/>
                <a:ext cx="36576" cy="36576"/>
              </a:xfrm>
              <a:prstGeom prst="ellipse">
                <a:avLst/>
              </a:prstGeom>
              <a:noFill/>
              <a:ln w="15875" cap="sq">
                <a:solidFill>
                  <a:schemeClr val="accent1"/>
                </a:solidFill>
                <a:prstDash val="solid"/>
              </a:ln>
              <a:extLst>
                <a:ext uri="{909E8E84-426E-40DD-AFC4-6F175D3DCCD1}">
                  <a14:hiddenFill xmlns:a14="http://schemas.microsoft.com/office/drawing/2010/main">
                    <a:solidFill>
                      <a:srgbClr val="FFFFFF"/>
                    </a:solidFill>
                  </a14:hiddenFill>
                </a:ext>
              </a:extLst>
            </p:spPr>
            <p:txBody>
              <a:bodyPr vert="horz" wrap="square" lIns="89604" tIns="44802" rIns="89604" bIns="44802" numCol="1" anchor="t" anchorCtr="0" compatLnSpc="1">
                <a:prstTxWarp prst="textNoShape">
                  <a:avLst/>
                </a:prstTxWarp>
              </a:bodyPr>
              <a:lstStyle/>
              <a:p>
                <a:pPr algn="ctr" defTabSz="913841">
                  <a:defRPr/>
                </a:pPr>
                <a:endParaRPr lang="en-US" sz="1765" err="1">
                  <a:gradFill>
                    <a:gsLst>
                      <a:gs pos="0">
                        <a:srgbClr val="505050"/>
                      </a:gs>
                      <a:gs pos="100000">
                        <a:srgbClr val="505050"/>
                      </a:gs>
                    </a:gsLst>
                  </a:gradFill>
                  <a:latin typeface="Segoe UI Semilight"/>
                </a:endParaRPr>
              </a:p>
            </p:txBody>
          </p:sp>
          <p:sp>
            <p:nvSpPr>
              <p:cNvPr id="106" name="Oval 105">
                <a:extLst>
                  <a:ext uri="{FF2B5EF4-FFF2-40B4-BE49-F238E27FC236}">
                    <a16:creationId xmlns:a16="http://schemas.microsoft.com/office/drawing/2014/main" id="{FD62903C-BA0A-40FB-878F-93401127F00D}"/>
                  </a:ext>
                </a:extLst>
              </p:cNvPr>
              <p:cNvSpPr/>
              <p:nvPr/>
            </p:nvSpPr>
            <p:spPr bwMode="auto">
              <a:xfrm>
                <a:off x="3634826" y="4662045"/>
                <a:ext cx="36576" cy="36576"/>
              </a:xfrm>
              <a:prstGeom prst="ellipse">
                <a:avLst/>
              </a:prstGeom>
              <a:noFill/>
              <a:ln w="15875" cap="sq">
                <a:solidFill>
                  <a:schemeClr val="accent1"/>
                </a:solidFill>
                <a:prstDash val="solid"/>
              </a:ln>
              <a:extLst>
                <a:ext uri="{909E8E84-426E-40DD-AFC4-6F175D3DCCD1}">
                  <a14:hiddenFill xmlns:a14="http://schemas.microsoft.com/office/drawing/2010/main">
                    <a:solidFill>
                      <a:srgbClr val="FFFFFF"/>
                    </a:solidFill>
                  </a14:hiddenFill>
                </a:ext>
              </a:extLst>
            </p:spPr>
            <p:txBody>
              <a:bodyPr vert="horz" wrap="square" lIns="89604" tIns="44802" rIns="89604" bIns="44802" numCol="1" anchor="t" anchorCtr="0" compatLnSpc="1">
                <a:prstTxWarp prst="textNoShape">
                  <a:avLst/>
                </a:prstTxWarp>
              </a:bodyPr>
              <a:lstStyle/>
              <a:p>
                <a:pPr algn="ctr" defTabSz="913841">
                  <a:defRPr/>
                </a:pPr>
                <a:endParaRPr lang="en-US" sz="1765" err="1">
                  <a:gradFill>
                    <a:gsLst>
                      <a:gs pos="0">
                        <a:srgbClr val="505050"/>
                      </a:gs>
                      <a:gs pos="100000">
                        <a:srgbClr val="505050"/>
                      </a:gs>
                    </a:gsLst>
                  </a:gradFill>
                  <a:latin typeface="Segoe UI Semilight"/>
                </a:endParaRPr>
              </a:p>
            </p:txBody>
          </p:sp>
        </p:grpSp>
        <p:sp>
          <p:nvSpPr>
            <p:cNvPr id="111" name="TextBox 110">
              <a:extLst>
                <a:ext uri="{FF2B5EF4-FFF2-40B4-BE49-F238E27FC236}">
                  <a16:creationId xmlns:a16="http://schemas.microsoft.com/office/drawing/2014/main" id="{740A3D01-ED6B-4988-A242-865D98243A36}"/>
                </a:ext>
              </a:extLst>
            </p:cNvPr>
            <p:cNvSpPr txBox="1"/>
            <p:nvPr/>
          </p:nvSpPr>
          <p:spPr>
            <a:xfrm>
              <a:off x="8725534" y="5617329"/>
              <a:ext cx="1358011" cy="166024"/>
            </a:xfrm>
            <a:prstGeom prst="rect">
              <a:avLst/>
            </a:prstGeom>
            <a:noFill/>
          </p:spPr>
          <p:txBody>
            <a:bodyPr wrap="square" lIns="0" tIns="0" rIns="0" bIns="0" rtlCol="0">
              <a:spAutoFit/>
            </a:bodyPr>
            <a:lstStyle/>
            <a:p>
              <a:pPr algn="ctr" defTabSz="895837">
                <a:lnSpc>
                  <a:spcPct val="90000"/>
                </a:lnSpc>
                <a:spcAft>
                  <a:spcPts val="573"/>
                </a:spcAft>
                <a:defRPr/>
              </a:pPr>
              <a:r>
                <a:rPr lang="en-US" sz="1175">
                  <a:solidFill>
                    <a:srgbClr val="505050"/>
                  </a:solidFill>
                  <a:latin typeface="Segoe UI"/>
                </a:rPr>
                <a:t>Microservice</a:t>
              </a:r>
            </a:p>
          </p:txBody>
        </p:sp>
        <p:sp>
          <p:nvSpPr>
            <p:cNvPr id="112" name="Intelligence">
              <a:extLst>
                <a:ext uri="{FF2B5EF4-FFF2-40B4-BE49-F238E27FC236}">
                  <a16:creationId xmlns:a16="http://schemas.microsoft.com/office/drawing/2014/main" id="{72C3AE1D-CD33-46AE-AE72-98DC48E3AC76}"/>
                </a:ext>
              </a:extLst>
            </p:cNvPr>
            <p:cNvSpPr>
              <a:spLocks noChangeAspect="1" noEditPoints="1"/>
            </p:cNvSpPr>
            <p:nvPr/>
          </p:nvSpPr>
          <p:spPr bwMode="auto">
            <a:xfrm>
              <a:off x="9199776" y="5071999"/>
              <a:ext cx="409526" cy="407886"/>
            </a:xfrm>
            <a:custGeom>
              <a:avLst/>
              <a:gdLst>
                <a:gd name="T0" fmla="*/ 90 w 347"/>
                <a:gd name="T1" fmla="*/ 24 h 333"/>
                <a:gd name="T2" fmla="*/ 114 w 347"/>
                <a:gd name="T3" fmla="*/ 0 h 333"/>
                <a:gd name="T4" fmla="*/ 138 w 347"/>
                <a:gd name="T5" fmla="*/ 24 h 333"/>
                <a:gd name="T6" fmla="*/ 114 w 347"/>
                <a:gd name="T7" fmla="*/ 49 h 333"/>
                <a:gd name="T8" fmla="*/ 90 w 347"/>
                <a:gd name="T9" fmla="*/ 24 h 333"/>
                <a:gd name="T10" fmla="*/ 0 w 347"/>
                <a:gd name="T11" fmla="*/ 146 h 333"/>
                <a:gd name="T12" fmla="*/ 37 w 347"/>
                <a:gd name="T13" fmla="*/ 183 h 333"/>
                <a:gd name="T14" fmla="*/ 75 w 347"/>
                <a:gd name="T15" fmla="*/ 146 h 333"/>
                <a:gd name="T16" fmla="*/ 37 w 347"/>
                <a:gd name="T17" fmla="*/ 108 h 333"/>
                <a:gd name="T18" fmla="*/ 0 w 347"/>
                <a:gd name="T19" fmla="*/ 146 h 333"/>
                <a:gd name="T20" fmla="*/ 60 w 347"/>
                <a:gd name="T21" fmla="*/ 273 h 333"/>
                <a:gd name="T22" fmla="*/ 119 w 347"/>
                <a:gd name="T23" fmla="*/ 333 h 333"/>
                <a:gd name="T24" fmla="*/ 179 w 347"/>
                <a:gd name="T25" fmla="*/ 273 h 333"/>
                <a:gd name="T26" fmla="*/ 119 w 347"/>
                <a:gd name="T27" fmla="*/ 213 h 333"/>
                <a:gd name="T28" fmla="*/ 60 w 347"/>
                <a:gd name="T29" fmla="*/ 273 h 333"/>
                <a:gd name="T30" fmla="*/ 134 w 347"/>
                <a:gd name="T31" fmla="*/ 110 h 333"/>
                <a:gd name="T32" fmla="*/ 174 w 347"/>
                <a:gd name="T33" fmla="*/ 149 h 333"/>
                <a:gd name="T34" fmla="*/ 213 w 347"/>
                <a:gd name="T35" fmla="*/ 110 h 333"/>
                <a:gd name="T36" fmla="*/ 174 w 347"/>
                <a:gd name="T37" fmla="*/ 71 h 333"/>
                <a:gd name="T38" fmla="*/ 134 w 347"/>
                <a:gd name="T39" fmla="*/ 110 h 333"/>
                <a:gd name="T40" fmla="*/ 228 w 347"/>
                <a:gd name="T41" fmla="*/ 241 h 333"/>
                <a:gd name="T42" fmla="*/ 287 w 347"/>
                <a:gd name="T43" fmla="*/ 303 h 333"/>
                <a:gd name="T44" fmla="*/ 347 w 347"/>
                <a:gd name="T45" fmla="*/ 241 h 333"/>
                <a:gd name="T46" fmla="*/ 287 w 347"/>
                <a:gd name="T47" fmla="*/ 179 h 333"/>
                <a:gd name="T48" fmla="*/ 228 w 347"/>
                <a:gd name="T49" fmla="*/ 241 h 333"/>
                <a:gd name="T50" fmla="*/ 228 w 347"/>
                <a:gd name="T51" fmla="*/ 250 h 333"/>
                <a:gd name="T52" fmla="*/ 178 w 347"/>
                <a:gd name="T53" fmla="*/ 262 h 333"/>
                <a:gd name="T54" fmla="*/ 74 w 347"/>
                <a:gd name="T55" fmla="*/ 139 h 333"/>
                <a:gd name="T56" fmla="*/ 136 w 347"/>
                <a:gd name="T57" fmla="*/ 120 h 333"/>
                <a:gd name="T58" fmla="*/ 137 w 347"/>
                <a:gd name="T59" fmla="*/ 216 h 333"/>
                <a:gd name="T60" fmla="*/ 162 w 347"/>
                <a:gd name="T61" fmla="*/ 148 h 333"/>
                <a:gd name="T62" fmla="*/ 86 w 347"/>
                <a:gd name="T63" fmla="*/ 223 h 333"/>
                <a:gd name="T64" fmla="*/ 57 w 347"/>
                <a:gd name="T65" fmla="*/ 177 h 333"/>
                <a:gd name="T66" fmla="*/ 232 w 347"/>
                <a:gd name="T67" fmla="*/ 217 h 333"/>
                <a:gd name="T68" fmla="*/ 71 w 347"/>
                <a:gd name="T69" fmla="*/ 161 h 333"/>
                <a:gd name="T70" fmla="*/ 102 w 347"/>
                <a:gd name="T71" fmla="*/ 46 h 333"/>
                <a:gd name="T72" fmla="*/ 58 w 347"/>
                <a:gd name="T73" fmla="*/ 115 h 333"/>
                <a:gd name="T74" fmla="*/ 249 w 347"/>
                <a:gd name="T75" fmla="*/ 194 h 333"/>
                <a:gd name="T76" fmla="*/ 200 w 347"/>
                <a:gd name="T77" fmla="*/ 139 h 333"/>
                <a:gd name="T78" fmla="*/ 112 w 347"/>
                <a:gd name="T79" fmla="*/ 213 h 333"/>
                <a:gd name="T80" fmla="*/ 114 w 347"/>
                <a:gd name="T81" fmla="*/ 49 h 333"/>
                <a:gd name="T82" fmla="*/ 126 w 347"/>
                <a:gd name="T83" fmla="*/ 45 h 333"/>
                <a:gd name="T84" fmla="*/ 151 w 347"/>
                <a:gd name="T85" fmla="*/ 78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47" h="333">
                  <a:moveTo>
                    <a:pt x="90" y="24"/>
                  </a:moveTo>
                  <a:cubicBezTo>
                    <a:pt x="90" y="11"/>
                    <a:pt x="100" y="0"/>
                    <a:pt x="114" y="0"/>
                  </a:cubicBezTo>
                  <a:cubicBezTo>
                    <a:pt x="127" y="0"/>
                    <a:pt x="138" y="11"/>
                    <a:pt x="138" y="24"/>
                  </a:cubicBezTo>
                  <a:cubicBezTo>
                    <a:pt x="138" y="38"/>
                    <a:pt x="127" y="49"/>
                    <a:pt x="114" y="49"/>
                  </a:cubicBezTo>
                  <a:cubicBezTo>
                    <a:pt x="100" y="49"/>
                    <a:pt x="90" y="38"/>
                    <a:pt x="90" y="24"/>
                  </a:cubicBezTo>
                  <a:close/>
                  <a:moveTo>
                    <a:pt x="0" y="146"/>
                  </a:moveTo>
                  <a:cubicBezTo>
                    <a:pt x="0" y="166"/>
                    <a:pt x="17" y="183"/>
                    <a:pt x="37" y="183"/>
                  </a:cubicBezTo>
                  <a:cubicBezTo>
                    <a:pt x="58" y="183"/>
                    <a:pt x="75" y="166"/>
                    <a:pt x="75" y="146"/>
                  </a:cubicBezTo>
                  <a:cubicBezTo>
                    <a:pt x="75" y="125"/>
                    <a:pt x="58" y="108"/>
                    <a:pt x="37" y="108"/>
                  </a:cubicBezTo>
                  <a:cubicBezTo>
                    <a:pt x="17" y="108"/>
                    <a:pt x="0" y="125"/>
                    <a:pt x="0" y="146"/>
                  </a:cubicBezTo>
                  <a:close/>
                  <a:moveTo>
                    <a:pt x="60" y="273"/>
                  </a:moveTo>
                  <a:cubicBezTo>
                    <a:pt x="60" y="306"/>
                    <a:pt x="86" y="333"/>
                    <a:pt x="119" y="333"/>
                  </a:cubicBezTo>
                  <a:cubicBezTo>
                    <a:pt x="152" y="333"/>
                    <a:pt x="179" y="306"/>
                    <a:pt x="179" y="273"/>
                  </a:cubicBezTo>
                  <a:cubicBezTo>
                    <a:pt x="179" y="240"/>
                    <a:pt x="152" y="213"/>
                    <a:pt x="119" y="213"/>
                  </a:cubicBezTo>
                  <a:cubicBezTo>
                    <a:pt x="86" y="213"/>
                    <a:pt x="60" y="240"/>
                    <a:pt x="60" y="273"/>
                  </a:cubicBezTo>
                  <a:close/>
                  <a:moveTo>
                    <a:pt x="134" y="110"/>
                  </a:moveTo>
                  <a:cubicBezTo>
                    <a:pt x="134" y="132"/>
                    <a:pt x="152" y="149"/>
                    <a:pt x="174" y="149"/>
                  </a:cubicBezTo>
                  <a:cubicBezTo>
                    <a:pt x="195" y="149"/>
                    <a:pt x="213" y="132"/>
                    <a:pt x="213" y="110"/>
                  </a:cubicBezTo>
                  <a:cubicBezTo>
                    <a:pt x="213" y="89"/>
                    <a:pt x="195" y="71"/>
                    <a:pt x="174" y="71"/>
                  </a:cubicBezTo>
                  <a:cubicBezTo>
                    <a:pt x="152" y="71"/>
                    <a:pt x="134" y="89"/>
                    <a:pt x="134" y="110"/>
                  </a:cubicBezTo>
                  <a:close/>
                  <a:moveTo>
                    <a:pt x="228" y="241"/>
                  </a:moveTo>
                  <a:cubicBezTo>
                    <a:pt x="228" y="275"/>
                    <a:pt x="254" y="303"/>
                    <a:pt x="287" y="303"/>
                  </a:cubicBezTo>
                  <a:cubicBezTo>
                    <a:pt x="320" y="303"/>
                    <a:pt x="347" y="275"/>
                    <a:pt x="347" y="241"/>
                  </a:cubicBezTo>
                  <a:cubicBezTo>
                    <a:pt x="347" y="207"/>
                    <a:pt x="320" y="179"/>
                    <a:pt x="287" y="179"/>
                  </a:cubicBezTo>
                  <a:cubicBezTo>
                    <a:pt x="254" y="179"/>
                    <a:pt x="228" y="207"/>
                    <a:pt x="228" y="241"/>
                  </a:cubicBezTo>
                  <a:close/>
                  <a:moveTo>
                    <a:pt x="228" y="250"/>
                  </a:moveTo>
                  <a:cubicBezTo>
                    <a:pt x="178" y="262"/>
                    <a:pt x="178" y="262"/>
                    <a:pt x="178" y="262"/>
                  </a:cubicBezTo>
                  <a:moveTo>
                    <a:pt x="74" y="139"/>
                  </a:moveTo>
                  <a:cubicBezTo>
                    <a:pt x="136" y="120"/>
                    <a:pt x="136" y="120"/>
                    <a:pt x="136" y="120"/>
                  </a:cubicBezTo>
                  <a:moveTo>
                    <a:pt x="137" y="216"/>
                  </a:moveTo>
                  <a:cubicBezTo>
                    <a:pt x="162" y="148"/>
                    <a:pt x="162" y="148"/>
                    <a:pt x="162" y="148"/>
                  </a:cubicBezTo>
                  <a:moveTo>
                    <a:pt x="86" y="223"/>
                  </a:moveTo>
                  <a:cubicBezTo>
                    <a:pt x="57" y="177"/>
                    <a:pt x="57" y="177"/>
                    <a:pt x="57" y="177"/>
                  </a:cubicBezTo>
                  <a:moveTo>
                    <a:pt x="232" y="217"/>
                  </a:moveTo>
                  <a:cubicBezTo>
                    <a:pt x="71" y="161"/>
                    <a:pt x="71" y="161"/>
                    <a:pt x="71" y="161"/>
                  </a:cubicBezTo>
                  <a:moveTo>
                    <a:pt x="102" y="46"/>
                  </a:moveTo>
                  <a:cubicBezTo>
                    <a:pt x="58" y="115"/>
                    <a:pt x="58" y="115"/>
                    <a:pt x="58" y="115"/>
                  </a:cubicBezTo>
                  <a:moveTo>
                    <a:pt x="249" y="194"/>
                  </a:moveTo>
                  <a:cubicBezTo>
                    <a:pt x="200" y="139"/>
                    <a:pt x="200" y="139"/>
                    <a:pt x="200" y="139"/>
                  </a:cubicBezTo>
                  <a:moveTo>
                    <a:pt x="112" y="213"/>
                  </a:moveTo>
                  <a:cubicBezTo>
                    <a:pt x="114" y="49"/>
                    <a:pt x="114" y="49"/>
                    <a:pt x="114" y="49"/>
                  </a:cubicBezTo>
                  <a:moveTo>
                    <a:pt x="126" y="45"/>
                  </a:moveTo>
                  <a:cubicBezTo>
                    <a:pt x="151" y="78"/>
                    <a:pt x="151" y="78"/>
                    <a:pt x="151" y="78"/>
                  </a:cubicBezTo>
                </a:path>
              </a:pathLst>
            </a:custGeom>
            <a:noFill/>
            <a:ln w="15875" cap="sq">
              <a:solidFill>
                <a:schemeClr val="accent1"/>
              </a:solidFill>
              <a:prstDash val="soli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04" tIns="44802" rIns="89604" bIns="44802" numCol="1" spcCol="0" rtlCol="0" fromWordArt="0" anchor="t" anchorCtr="0" forceAA="0" compatLnSpc="1">
              <a:prstTxWarp prst="textNoShape">
                <a:avLst/>
              </a:prstTxWarp>
              <a:noAutofit/>
            </a:bodyPr>
            <a:lstStyle/>
            <a:p>
              <a:pPr algn="ctr" defTabSz="913841">
                <a:defRPr/>
              </a:pPr>
              <a:endParaRPr lang="en-US" sz="1765">
                <a:gradFill>
                  <a:gsLst>
                    <a:gs pos="0">
                      <a:srgbClr val="505050"/>
                    </a:gs>
                    <a:gs pos="100000">
                      <a:srgbClr val="505050"/>
                    </a:gs>
                  </a:gsLst>
                </a:gradFill>
                <a:latin typeface="Segoe UI Semilight"/>
              </a:endParaRPr>
            </a:p>
          </p:txBody>
        </p:sp>
        <p:sp>
          <p:nvSpPr>
            <p:cNvPr id="121" name="Rectangle 120"/>
            <p:cNvSpPr/>
            <p:nvPr/>
          </p:nvSpPr>
          <p:spPr>
            <a:xfrm>
              <a:off x="8725538" y="3078634"/>
              <a:ext cx="1358003" cy="320096"/>
            </a:xfrm>
            <a:prstGeom prst="rect">
              <a:avLst/>
            </a:prstGeom>
          </p:spPr>
          <p:txBody>
            <a:bodyPr wrap="square">
              <a:spAutoFit/>
            </a:bodyPr>
            <a:lstStyle/>
            <a:p>
              <a:pPr algn="ctr" defTabSz="913927" fontAlgn="base">
                <a:lnSpc>
                  <a:spcPct val="90000"/>
                </a:lnSpc>
                <a:spcBef>
                  <a:spcPct val="0"/>
                </a:spcBef>
                <a:spcAft>
                  <a:spcPct val="0"/>
                </a:spcAft>
                <a:defRPr/>
              </a:pPr>
              <a:r>
                <a:rPr lang="en-US" sz="1567" b="1">
                  <a:solidFill>
                    <a:srgbClr val="0072C6"/>
                  </a:solidFill>
                  <a:latin typeface="Segoe UI Semibold" charset="0"/>
                  <a:ea typeface="Segoe UI Semibold" charset="0"/>
                  <a:cs typeface="Segoe UI Semibold" charset="0"/>
                </a:rPr>
                <a:t>Any app</a:t>
              </a:r>
            </a:p>
          </p:txBody>
        </p:sp>
      </p:grpSp>
      <p:grpSp>
        <p:nvGrpSpPr>
          <p:cNvPr id="5" name="Group 4"/>
          <p:cNvGrpSpPr/>
          <p:nvPr/>
        </p:nvGrpSpPr>
        <p:grpSpPr>
          <a:xfrm>
            <a:off x="7811065" y="2285042"/>
            <a:ext cx="1654081" cy="3157102"/>
            <a:chOff x="10301312" y="2976737"/>
            <a:chExt cx="1472055" cy="3220864"/>
          </a:xfrm>
        </p:grpSpPr>
        <p:sp>
          <p:nvSpPr>
            <p:cNvPr id="128" name="Rectangle 127">
              <a:extLst>
                <a:ext uri="{FF2B5EF4-FFF2-40B4-BE49-F238E27FC236}">
                  <a16:creationId xmlns:a16="http://schemas.microsoft.com/office/drawing/2014/main" id="{1F6C8CE1-7E4B-48D5-B695-9B157D60558D}"/>
                </a:ext>
              </a:extLst>
            </p:cNvPr>
            <p:cNvSpPr/>
            <p:nvPr/>
          </p:nvSpPr>
          <p:spPr bwMode="auto">
            <a:xfrm>
              <a:off x="10303488" y="2976737"/>
              <a:ext cx="1467704" cy="3220864"/>
            </a:xfrm>
            <a:prstGeom prst="rect">
              <a:avLst/>
            </a:prstGeom>
            <a:solidFill>
              <a:schemeClr val="tx1">
                <a:alpha val="2000"/>
              </a:schemeClr>
            </a:solidFill>
            <a:ln w="12700">
              <a:solidFill>
                <a:schemeClr val="tx1">
                  <a:alpha val="3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1174" err="1">
                <a:solidFill>
                  <a:srgbClr val="505050"/>
                </a:solidFill>
                <a:latin typeface="Segoe UI"/>
                <a:cs typeface="Segoe UI" pitchFamily="34" charset="0"/>
              </a:endParaRPr>
            </a:p>
          </p:txBody>
        </p:sp>
        <p:grpSp>
          <p:nvGrpSpPr>
            <p:cNvPr id="4" name="Group 3"/>
            <p:cNvGrpSpPr/>
            <p:nvPr/>
          </p:nvGrpSpPr>
          <p:grpSpPr>
            <a:xfrm>
              <a:off x="10469738" y="3582727"/>
              <a:ext cx="1135204" cy="2397373"/>
              <a:chOff x="10386082" y="3582727"/>
              <a:chExt cx="1135204" cy="2397373"/>
            </a:xfrm>
          </p:grpSpPr>
          <p:pic>
            <p:nvPicPr>
              <p:cNvPr id="110" name="Picture 4" descr="Image result for java">
                <a:extLst>
                  <a:ext uri="{FF2B5EF4-FFF2-40B4-BE49-F238E27FC236}">
                    <a16:creationId xmlns:a16="http://schemas.microsoft.com/office/drawing/2014/main" id="{2B7DCC28-4C57-4AD4-8BFF-6183AD6E6953}"/>
                  </a:ext>
                </a:extLst>
              </p:cNvPr>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10410722" y="3582727"/>
                <a:ext cx="421850" cy="625763"/>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p:cNvGrpSpPr/>
              <p:nvPr/>
            </p:nvGrpSpPr>
            <p:grpSpPr>
              <a:xfrm>
                <a:off x="10386082" y="3807452"/>
                <a:ext cx="1135204" cy="2172648"/>
                <a:chOff x="10386082" y="3807452"/>
                <a:chExt cx="1135204" cy="2172648"/>
              </a:xfrm>
            </p:grpSpPr>
            <p:sp>
              <p:nvSpPr>
                <p:cNvPr id="107" name="TextBox 106">
                  <a:extLst>
                    <a:ext uri="{FF2B5EF4-FFF2-40B4-BE49-F238E27FC236}">
                      <a16:creationId xmlns:a16="http://schemas.microsoft.com/office/drawing/2014/main" id="{1B58BD9C-CAF9-468B-94BF-01864F94B684}"/>
                    </a:ext>
                  </a:extLst>
                </p:cNvPr>
                <p:cNvSpPr txBox="1"/>
                <p:nvPr/>
              </p:nvSpPr>
              <p:spPr>
                <a:xfrm>
                  <a:off x="11025773" y="4427401"/>
                  <a:ext cx="402513" cy="165762"/>
                </a:xfrm>
                <a:prstGeom prst="rect">
                  <a:avLst/>
                </a:prstGeom>
                <a:noFill/>
              </p:spPr>
              <p:txBody>
                <a:bodyPr wrap="square" lIns="0" tIns="0" rIns="0" bIns="0" rtlCol="0">
                  <a:spAutoFit/>
                </a:bodyPr>
                <a:lstStyle/>
                <a:p>
                  <a:pPr defTabSz="895837">
                    <a:lnSpc>
                      <a:spcPct val="90000"/>
                    </a:lnSpc>
                    <a:spcAft>
                      <a:spcPts val="573"/>
                    </a:spcAft>
                    <a:defRPr/>
                  </a:pPr>
                  <a:r>
                    <a:rPr lang="en-US" sz="1173" err="1">
                      <a:solidFill>
                        <a:srgbClr val="505050"/>
                      </a:solidFill>
                      <a:latin typeface="Segoe UI"/>
                    </a:rPr>
                    <a:t>.Net</a:t>
                  </a:r>
                  <a:endParaRPr lang="en-US" sz="1173">
                    <a:solidFill>
                      <a:srgbClr val="505050"/>
                    </a:solidFill>
                    <a:latin typeface="Segoe UI"/>
                  </a:endParaRPr>
                </a:p>
              </p:txBody>
            </p:sp>
            <p:pic>
              <p:nvPicPr>
                <p:cNvPr id="108" name="Picture 107">
                  <a:extLst>
                    <a:ext uri="{FF2B5EF4-FFF2-40B4-BE49-F238E27FC236}">
                      <a16:creationId xmlns:a16="http://schemas.microsoft.com/office/drawing/2014/main" id="{637E66A2-5C85-476E-9222-937E17E07852}"/>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10413384" y="4368502"/>
                  <a:ext cx="386370" cy="353260"/>
                </a:xfrm>
                <a:prstGeom prst="rect">
                  <a:avLst/>
                </a:prstGeom>
              </p:spPr>
            </p:pic>
            <p:sp>
              <p:nvSpPr>
                <p:cNvPr id="109" name="TextBox 108">
                  <a:extLst>
                    <a:ext uri="{FF2B5EF4-FFF2-40B4-BE49-F238E27FC236}">
                      <a16:creationId xmlns:a16="http://schemas.microsoft.com/office/drawing/2014/main" id="{5766DA6F-5595-48F1-B3D7-C2509BB744D0}"/>
                    </a:ext>
                  </a:extLst>
                </p:cNvPr>
                <p:cNvSpPr txBox="1"/>
                <p:nvPr/>
              </p:nvSpPr>
              <p:spPr>
                <a:xfrm>
                  <a:off x="11025773" y="3807452"/>
                  <a:ext cx="402513" cy="165762"/>
                </a:xfrm>
                <a:prstGeom prst="rect">
                  <a:avLst/>
                </a:prstGeom>
                <a:noFill/>
              </p:spPr>
              <p:txBody>
                <a:bodyPr wrap="square" lIns="0" tIns="0" rIns="0" bIns="0" rtlCol="0">
                  <a:spAutoFit/>
                </a:bodyPr>
                <a:lstStyle/>
                <a:p>
                  <a:pPr defTabSz="895837">
                    <a:lnSpc>
                      <a:spcPct val="90000"/>
                    </a:lnSpc>
                    <a:spcAft>
                      <a:spcPts val="573"/>
                    </a:spcAft>
                    <a:defRPr/>
                  </a:pPr>
                  <a:r>
                    <a:rPr lang="en-US" sz="1173">
                      <a:solidFill>
                        <a:srgbClr val="505050"/>
                      </a:solidFill>
                      <a:latin typeface="Segoe UI"/>
                    </a:rPr>
                    <a:t>Java</a:t>
                  </a:r>
                </a:p>
              </p:txBody>
            </p:sp>
            <p:pic>
              <p:nvPicPr>
                <p:cNvPr id="113" name="Picture 112">
                  <a:extLst>
                    <a:ext uri="{FF2B5EF4-FFF2-40B4-BE49-F238E27FC236}">
                      <a16:creationId xmlns:a16="http://schemas.microsoft.com/office/drawing/2014/main" id="{84A6D0E1-0995-4A20-AB87-8859420AAABF}"/>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0410722" y="4954778"/>
                  <a:ext cx="475793" cy="475793"/>
                </a:xfrm>
                <a:prstGeom prst="rect">
                  <a:avLst/>
                </a:prstGeom>
              </p:spPr>
            </p:pic>
            <p:sp>
              <p:nvSpPr>
                <p:cNvPr id="114" name="TextBox 113">
                  <a:extLst>
                    <a:ext uri="{FF2B5EF4-FFF2-40B4-BE49-F238E27FC236}">
                      <a16:creationId xmlns:a16="http://schemas.microsoft.com/office/drawing/2014/main" id="{C6474BC7-DB7A-4179-ADAB-274A4240C5F6}"/>
                    </a:ext>
                  </a:extLst>
                </p:cNvPr>
                <p:cNvSpPr txBox="1"/>
                <p:nvPr/>
              </p:nvSpPr>
              <p:spPr>
                <a:xfrm>
                  <a:off x="11025774" y="5047350"/>
                  <a:ext cx="495512" cy="165762"/>
                </a:xfrm>
                <a:prstGeom prst="rect">
                  <a:avLst/>
                </a:prstGeom>
                <a:noFill/>
              </p:spPr>
              <p:txBody>
                <a:bodyPr wrap="square" lIns="0" tIns="0" rIns="0" bIns="0" rtlCol="0">
                  <a:spAutoFit/>
                </a:bodyPr>
                <a:lstStyle/>
                <a:p>
                  <a:pPr defTabSz="895837">
                    <a:lnSpc>
                      <a:spcPct val="90000"/>
                    </a:lnSpc>
                    <a:spcAft>
                      <a:spcPts val="573"/>
                    </a:spcAft>
                    <a:defRPr/>
                  </a:pPr>
                  <a:r>
                    <a:rPr lang="en-US" sz="1173">
                      <a:solidFill>
                        <a:srgbClr val="505050"/>
                      </a:solidFill>
                      <a:latin typeface="Segoe UI"/>
                    </a:rPr>
                    <a:t>Python</a:t>
                  </a:r>
                </a:p>
              </p:txBody>
            </p:sp>
            <p:pic>
              <p:nvPicPr>
                <p:cNvPr id="115" name="Picture 114">
                  <a:extLst>
                    <a:ext uri="{FF2B5EF4-FFF2-40B4-BE49-F238E27FC236}">
                      <a16:creationId xmlns:a16="http://schemas.microsoft.com/office/drawing/2014/main" id="{3A3712EC-59B3-4ADC-B7CF-7745116F0094}"/>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0386082" y="5636361"/>
                  <a:ext cx="560750" cy="343739"/>
                </a:xfrm>
                <a:prstGeom prst="rect">
                  <a:avLst/>
                </a:prstGeom>
              </p:spPr>
            </p:pic>
            <p:sp>
              <p:nvSpPr>
                <p:cNvPr id="116" name="TextBox 115">
                  <a:extLst>
                    <a:ext uri="{FF2B5EF4-FFF2-40B4-BE49-F238E27FC236}">
                      <a16:creationId xmlns:a16="http://schemas.microsoft.com/office/drawing/2014/main" id="{AFEE3C9A-06E1-4B7D-B1D3-0F27CDCB4290}"/>
                    </a:ext>
                  </a:extLst>
                </p:cNvPr>
                <p:cNvSpPr txBox="1"/>
                <p:nvPr/>
              </p:nvSpPr>
              <p:spPr>
                <a:xfrm>
                  <a:off x="11071086" y="5667299"/>
                  <a:ext cx="402513" cy="165762"/>
                </a:xfrm>
                <a:prstGeom prst="rect">
                  <a:avLst/>
                </a:prstGeom>
                <a:noFill/>
              </p:spPr>
              <p:txBody>
                <a:bodyPr wrap="square" lIns="0" tIns="0" rIns="0" bIns="0" rtlCol="0">
                  <a:spAutoFit/>
                </a:bodyPr>
                <a:lstStyle/>
                <a:p>
                  <a:pPr defTabSz="895837">
                    <a:lnSpc>
                      <a:spcPct val="90000"/>
                    </a:lnSpc>
                    <a:spcAft>
                      <a:spcPts val="573"/>
                    </a:spcAft>
                    <a:defRPr/>
                  </a:pPr>
                  <a:r>
                    <a:rPr lang="en-US" sz="1173">
                      <a:solidFill>
                        <a:srgbClr val="505050"/>
                      </a:solidFill>
                      <a:latin typeface="Segoe UI"/>
                    </a:rPr>
                    <a:t>Node</a:t>
                  </a:r>
                </a:p>
              </p:txBody>
            </p:sp>
          </p:grpSp>
        </p:grpSp>
        <p:sp>
          <p:nvSpPr>
            <p:cNvPr id="122" name="Rectangle 121"/>
            <p:cNvSpPr/>
            <p:nvPr/>
          </p:nvSpPr>
          <p:spPr>
            <a:xfrm>
              <a:off x="10301312" y="3078633"/>
              <a:ext cx="1472055" cy="320096"/>
            </a:xfrm>
            <a:prstGeom prst="rect">
              <a:avLst/>
            </a:prstGeom>
          </p:spPr>
          <p:txBody>
            <a:bodyPr wrap="square">
              <a:spAutoFit/>
            </a:bodyPr>
            <a:lstStyle/>
            <a:p>
              <a:pPr algn="ctr" defTabSz="913927" fontAlgn="base">
                <a:lnSpc>
                  <a:spcPct val="90000"/>
                </a:lnSpc>
                <a:spcBef>
                  <a:spcPct val="0"/>
                </a:spcBef>
                <a:spcAft>
                  <a:spcPct val="0"/>
                </a:spcAft>
                <a:defRPr/>
              </a:pPr>
              <a:r>
                <a:rPr lang="en-US" sz="1567" b="1">
                  <a:solidFill>
                    <a:srgbClr val="0072C6"/>
                  </a:solidFill>
                  <a:latin typeface="Segoe UI Semibold" charset="0"/>
                  <a:ea typeface="Segoe UI Semibold" charset="0"/>
                  <a:cs typeface="Segoe UI Semibold" charset="0"/>
                </a:rPr>
                <a:t>Any language</a:t>
              </a:r>
            </a:p>
          </p:txBody>
        </p:sp>
      </p:grpSp>
      <p:grpSp>
        <p:nvGrpSpPr>
          <p:cNvPr id="8" name="Group 7"/>
          <p:cNvGrpSpPr/>
          <p:nvPr/>
        </p:nvGrpSpPr>
        <p:grpSpPr>
          <a:xfrm>
            <a:off x="2451760" y="2285042"/>
            <a:ext cx="1649192" cy="3157102"/>
            <a:chOff x="5606294" y="2976737"/>
            <a:chExt cx="1467704" cy="3220864"/>
          </a:xfrm>
        </p:grpSpPr>
        <p:sp>
          <p:nvSpPr>
            <p:cNvPr id="124" name="Rectangle 123">
              <a:extLst>
                <a:ext uri="{FF2B5EF4-FFF2-40B4-BE49-F238E27FC236}">
                  <a16:creationId xmlns:a16="http://schemas.microsoft.com/office/drawing/2014/main" id="{1F6C8CE1-7E4B-48D5-B695-9B157D60558D}"/>
                </a:ext>
              </a:extLst>
            </p:cNvPr>
            <p:cNvSpPr/>
            <p:nvPr/>
          </p:nvSpPr>
          <p:spPr bwMode="auto">
            <a:xfrm>
              <a:off x="5606294" y="2976737"/>
              <a:ext cx="1467704" cy="3220864"/>
            </a:xfrm>
            <a:prstGeom prst="rect">
              <a:avLst/>
            </a:prstGeom>
            <a:solidFill>
              <a:schemeClr val="tx1">
                <a:alpha val="2000"/>
              </a:schemeClr>
            </a:solidFill>
            <a:ln w="12700">
              <a:solidFill>
                <a:schemeClr val="tx1">
                  <a:alpha val="3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1174" err="1">
                <a:solidFill>
                  <a:srgbClr val="505050"/>
                </a:solidFill>
                <a:latin typeface="Segoe UI"/>
                <a:cs typeface="Segoe UI" pitchFamily="34" charset="0"/>
              </a:endParaRPr>
            </a:p>
          </p:txBody>
        </p:sp>
        <p:sp>
          <p:nvSpPr>
            <p:cNvPr id="80" name="TextBox 79">
              <a:extLst>
                <a:ext uri="{FF2B5EF4-FFF2-40B4-BE49-F238E27FC236}">
                  <a16:creationId xmlns:a16="http://schemas.microsoft.com/office/drawing/2014/main" id="{4C7BACD8-6EB7-4C90-B851-250025EDE111}"/>
                </a:ext>
              </a:extLst>
            </p:cNvPr>
            <p:cNvSpPr txBox="1"/>
            <p:nvPr/>
          </p:nvSpPr>
          <p:spPr>
            <a:xfrm>
              <a:off x="5657927" y="4474896"/>
              <a:ext cx="1364439" cy="166024"/>
            </a:xfrm>
            <a:prstGeom prst="rect">
              <a:avLst/>
            </a:prstGeom>
            <a:noFill/>
          </p:spPr>
          <p:txBody>
            <a:bodyPr wrap="square" lIns="0" tIns="0" rIns="0" bIns="0" rtlCol="0">
              <a:spAutoFit/>
            </a:bodyPr>
            <a:lstStyle/>
            <a:p>
              <a:pPr algn="ctr" defTabSz="895837">
                <a:lnSpc>
                  <a:spcPct val="90000"/>
                </a:lnSpc>
                <a:spcAft>
                  <a:spcPts val="573"/>
                </a:spcAft>
                <a:defRPr/>
              </a:pPr>
              <a:r>
                <a:rPr lang="en-US" sz="1175">
                  <a:solidFill>
                    <a:srgbClr val="505050"/>
                  </a:solidFill>
                  <a:latin typeface="Segoe UI"/>
                </a:rPr>
                <a:t>Linux</a:t>
              </a:r>
            </a:p>
          </p:txBody>
        </p:sp>
        <p:pic>
          <p:nvPicPr>
            <p:cNvPr id="81" name="Picture 80">
              <a:extLst>
                <a:ext uri="{FF2B5EF4-FFF2-40B4-BE49-F238E27FC236}">
                  <a16:creationId xmlns:a16="http://schemas.microsoft.com/office/drawing/2014/main" id="{8948D494-372A-4BC2-8218-0269F82D59A3}"/>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6139841" y="3797256"/>
              <a:ext cx="400611" cy="457146"/>
            </a:xfrm>
            <a:prstGeom prst="rect">
              <a:avLst/>
            </a:prstGeom>
          </p:spPr>
        </p:pic>
        <p:sp>
          <p:nvSpPr>
            <p:cNvPr id="82" name="TextBox 81">
              <a:extLst>
                <a:ext uri="{FF2B5EF4-FFF2-40B4-BE49-F238E27FC236}">
                  <a16:creationId xmlns:a16="http://schemas.microsoft.com/office/drawing/2014/main" id="{2AB632E6-3E97-4581-8D77-0550ACDA29F4}"/>
                </a:ext>
              </a:extLst>
            </p:cNvPr>
            <p:cNvSpPr txBox="1"/>
            <p:nvPr/>
          </p:nvSpPr>
          <p:spPr>
            <a:xfrm>
              <a:off x="5661145" y="5617329"/>
              <a:ext cx="1358003" cy="166024"/>
            </a:xfrm>
            <a:prstGeom prst="rect">
              <a:avLst/>
            </a:prstGeom>
            <a:noFill/>
          </p:spPr>
          <p:txBody>
            <a:bodyPr wrap="square" lIns="0" tIns="0" rIns="0" bIns="0" rtlCol="0">
              <a:spAutoFit/>
            </a:bodyPr>
            <a:lstStyle/>
            <a:p>
              <a:pPr algn="ctr" defTabSz="895837">
                <a:lnSpc>
                  <a:spcPct val="90000"/>
                </a:lnSpc>
                <a:spcAft>
                  <a:spcPts val="573"/>
                </a:spcAft>
                <a:defRPr/>
              </a:pPr>
              <a:r>
                <a:rPr lang="en-US" sz="1175">
                  <a:solidFill>
                    <a:srgbClr val="505050"/>
                  </a:solidFill>
                  <a:latin typeface="Segoe UI"/>
                </a:rPr>
                <a:t>Windows</a:t>
              </a:r>
            </a:p>
          </p:txBody>
        </p:sp>
        <p:sp>
          <p:nvSpPr>
            <p:cNvPr id="119" name="Rectangle 118"/>
            <p:cNvSpPr/>
            <p:nvPr/>
          </p:nvSpPr>
          <p:spPr>
            <a:xfrm>
              <a:off x="5661145" y="3078634"/>
              <a:ext cx="1358003" cy="320096"/>
            </a:xfrm>
            <a:prstGeom prst="rect">
              <a:avLst/>
            </a:prstGeom>
          </p:spPr>
          <p:txBody>
            <a:bodyPr wrap="square">
              <a:spAutoFit/>
            </a:bodyPr>
            <a:lstStyle/>
            <a:p>
              <a:pPr algn="ctr" defTabSz="913927" fontAlgn="base">
                <a:lnSpc>
                  <a:spcPct val="90000"/>
                </a:lnSpc>
                <a:spcBef>
                  <a:spcPct val="0"/>
                </a:spcBef>
                <a:spcAft>
                  <a:spcPct val="0"/>
                </a:spcAft>
                <a:defRPr/>
              </a:pPr>
              <a:r>
                <a:rPr lang="en-US" sz="1567" b="1">
                  <a:solidFill>
                    <a:srgbClr val="0072C6"/>
                  </a:solidFill>
                  <a:latin typeface="Segoe UI Semibold" charset="0"/>
                  <a:ea typeface="Segoe UI Semibold" charset="0"/>
                  <a:cs typeface="Segoe UI Semibold" charset="0"/>
                </a:rPr>
                <a:t>Any OS</a:t>
              </a:r>
            </a:p>
          </p:txBody>
        </p:sp>
        <p:pic>
          <p:nvPicPr>
            <p:cNvPr id="123" name="Picture 122"/>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6085611" y="5042766"/>
              <a:ext cx="509070" cy="466350"/>
            </a:xfrm>
            <a:prstGeom prst="rect">
              <a:avLst/>
            </a:prstGeom>
          </p:spPr>
        </p:pic>
      </p:grpSp>
      <p:sp>
        <p:nvSpPr>
          <p:cNvPr id="53" name="Title 1">
            <a:extLst>
              <a:ext uri="{FF2B5EF4-FFF2-40B4-BE49-F238E27FC236}">
                <a16:creationId xmlns:a16="http://schemas.microsoft.com/office/drawing/2014/main" id="{740CCB13-3C93-4765-8051-DC1E91A4DD0E}"/>
              </a:ext>
            </a:extLst>
          </p:cNvPr>
          <p:cNvSpPr>
            <a:spLocks noGrp="1"/>
          </p:cNvSpPr>
          <p:nvPr>
            <p:ph type="title"/>
          </p:nvPr>
        </p:nvSpPr>
        <p:spPr>
          <a:xfrm>
            <a:off x="268907" y="703628"/>
            <a:ext cx="11654187" cy="899409"/>
          </a:xfrm>
        </p:spPr>
        <p:txBody>
          <a:bodyPr/>
          <a:lstStyle/>
          <a:p>
            <a:pPr algn="ctr"/>
            <a:r>
              <a:rPr lang="en-US" sz="4704">
                <a:solidFill>
                  <a:schemeClr val="tx1"/>
                </a:solidFill>
                <a:latin typeface="Segoe UI Semibold" panose="020B0702040204020203" pitchFamily="34" charset="0"/>
                <a:cs typeface="Segoe UI Semibold" panose="020B0702040204020203" pitchFamily="34" charset="0"/>
              </a:rPr>
              <a:t>The</a:t>
            </a:r>
            <a:r>
              <a:rPr lang="en-US" sz="4704">
                <a:solidFill>
                  <a:schemeClr val="accent1"/>
                </a:solidFill>
                <a:latin typeface="Segoe UI Semibold" panose="020B0702040204020203" pitchFamily="34" charset="0"/>
                <a:cs typeface="Segoe UI Semibold" panose="020B0702040204020203" pitchFamily="34" charset="0"/>
              </a:rPr>
              <a:t> benefits </a:t>
            </a:r>
            <a:r>
              <a:rPr lang="en-US" sz="4704">
                <a:solidFill>
                  <a:schemeClr val="tx1"/>
                </a:solidFill>
                <a:latin typeface="Segoe UI Semibold" panose="020B0702040204020203" pitchFamily="34" charset="0"/>
                <a:cs typeface="Segoe UI Semibold" panose="020B0702040204020203" pitchFamily="34" charset="0"/>
              </a:rPr>
              <a:t>of using containers</a:t>
            </a:r>
            <a:endParaRPr lang="en-US" sz="4704">
              <a:solidFill>
                <a:schemeClr val="accent1"/>
              </a:solidFill>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1959415318"/>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2617B5-CB62-455D-946A-9A2D0721E3F8}"/>
              </a:ext>
            </a:extLst>
          </p:cNvPr>
          <p:cNvSpPr>
            <a:spLocks noGrp="1"/>
          </p:cNvSpPr>
          <p:nvPr>
            <p:ph type="title"/>
          </p:nvPr>
        </p:nvSpPr>
        <p:spPr/>
        <p:txBody>
          <a:bodyPr/>
          <a:lstStyle/>
          <a:p>
            <a:r>
              <a:rPr lang="en-US" dirty="0"/>
              <a:t>Docker</a:t>
            </a:r>
          </a:p>
        </p:txBody>
      </p:sp>
      <p:sp>
        <p:nvSpPr>
          <p:cNvPr id="4" name="Rectangle 3">
            <a:extLst>
              <a:ext uri="{FF2B5EF4-FFF2-40B4-BE49-F238E27FC236}">
                <a16:creationId xmlns:a16="http://schemas.microsoft.com/office/drawing/2014/main" id="{50C3741D-6793-46F9-B668-6C50B67461C2}"/>
              </a:ext>
            </a:extLst>
          </p:cNvPr>
          <p:cNvSpPr/>
          <p:nvPr/>
        </p:nvSpPr>
        <p:spPr>
          <a:xfrm>
            <a:off x="517071" y="1418174"/>
            <a:ext cx="6096000" cy="4247317"/>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505050"/>
                </a:solidFill>
                <a:effectLst/>
                <a:uLnTx/>
                <a:uFillTx/>
                <a:latin typeface="Segoe UI"/>
                <a:ea typeface="+mn-ea"/>
                <a:cs typeface="+mn-cs"/>
              </a:rPr>
              <a:t>Docker</a:t>
            </a:r>
            <a:r>
              <a:rPr kumimoji="0" lang="en-US" sz="1800" b="0" i="0" u="none" strike="noStrike" kern="1200" cap="none" spc="0" normalizeH="0" baseline="0" noProof="0" dirty="0">
                <a:ln>
                  <a:noFill/>
                </a:ln>
                <a:solidFill>
                  <a:srgbClr val="505050"/>
                </a:solidFill>
                <a:effectLst/>
                <a:uLnTx/>
                <a:uFillTx/>
                <a:latin typeface="Segoe UI"/>
                <a:ea typeface="+mn-ea"/>
                <a:cs typeface="+mn-cs"/>
              </a:rPr>
              <a:t> is a computer program that performs </a:t>
            </a:r>
            <a:r>
              <a:rPr kumimoji="0" lang="en-US" sz="1800" b="0" i="0" u="none" strike="noStrike" kern="1200" cap="none" spc="0" normalizeH="0" baseline="0" noProof="0" dirty="0">
                <a:ln>
                  <a:noFill/>
                </a:ln>
                <a:solidFill>
                  <a:srgbClr val="D83B01">
                    <a:lumMod val="60000"/>
                    <a:lumOff val="40000"/>
                  </a:srgbClr>
                </a:solidFill>
                <a:effectLst/>
                <a:uLnTx/>
                <a:uFillTx/>
                <a:latin typeface="Segoe UI"/>
                <a:ea typeface="+mn-ea"/>
                <a:cs typeface="+mn-cs"/>
              </a:rPr>
              <a:t>operating-system-level virtualization</a:t>
            </a:r>
            <a:r>
              <a:rPr kumimoji="0" lang="en-US" sz="1800" b="0" i="0" u="none" strike="noStrike" kern="1200" cap="none" spc="0" normalizeH="0" baseline="0" noProof="0" dirty="0">
                <a:ln>
                  <a:noFill/>
                </a:ln>
                <a:solidFill>
                  <a:srgbClr val="505050"/>
                </a:solidFill>
                <a:effectLst/>
                <a:uLnTx/>
                <a:uFillTx/>
                <a:latin typeface="Segoe UI"/>
                <a:ea typeface="+mn-ea"/>
                <a:cs typeface="+mn-cs"/>
              </a:rPr>
              <a:t>, also known as "containerization". It was first released in 2013 and is developed by Docker, Inc.</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a:ea typeface="+mn-ea"/>
                <a:cs typeface="+mn-cs"/>
              </a:rPr>
              <a:t>Docker is used to run software packages called "containers". In a typical example use case, one container runs a web server and web application, while a second container runs a database server that is used by the web application.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505050"/>
                </a:solidFill>
                <a:effectLst/>
                <a:uLnTx/>
                <a:uFillTx/>
                <a:latin typeface="Segoe UI"/>
                <a:ea typeface="+mn-ea"/>
                <a:cs typeface="+mn-cs"/>
              </a:rPr>
              <a:t>Launched in March 2013</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505050"/>
                </a:solidFill>
                <a:effectLst/>
                <a:uLnTx/>
                <a:uFillTx/>
                <a:latin typeface="Segoe UI"/>
                <a:ea typeface="+mn-ea"/>
                <a:cs typeface="+mn-cs"/>
              </a:rPr>
              <a:t>Over 100 million+ Downloads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505050"/>
                </a:solidFill>
                <a:effectLst/>
                <a:uLnTx/>
                <a:uFillTx/>
                <a:latin typeface="Segoe UI"/>
                <a:ea typeface="+mn-ea"/>
                <a:cs typeface="+mn-cs"/>
              </a:rPr>
              <a:t>Over 75K+ Docker-</a:t>
            </a:r>
            <a:r>
              <a:rPr kumimoji="0" lang="en-US" sz="1800" b="0" i="0" u="none" strike="noStrike" kern="1200" cap="none" spc="0" normalizeH="0" baseline="0" noProof="0" dirty="0" err="1">
                <a:ln>
                  <a:noFill/>
                </a:ln>
                <a:solidFill>
                  <a:srgbClr val="505050"/>
                </a:solidFill>
                <a:effectLst/>
                <a:uLnTx/>
                <a:uFillTx/>
                <a:latin typeface="Segoe UI"/>
                <a:ea typeface="+mn-ea"/>
                <a:cs typeface="+mn-cs"/>
              </a:rPr>
              <a:t>ized</a:t>
            </a:r>
            <a:r>
              <a:rPr kumimoji="0" lang="en-US" sz="1800" b="0" i="0" u="none" strike="noStrike" kern="1200" cap="none" spc="0" normalizeH="0" baseline="0" noProof="0" dirty="0">
                <a:ln>
                  <a:noFill/>
                </a:ln>
                <a:solidFill>
                  <a:srgbClr val="505050"/>
                </a:solidFill>
                <a:effectLst/>
                <a:uLnTx/>
                <a:uFillTx/>
                <a:latin typeface="Segoe UI"/>
                <a:ea typeface="+mn-ea"/>
                <a:cs typeface="+mn-cs"/>
              </a:rPr>
              <a:t> applications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505050"/>
                </a:solidFill>
                <a:effectLst/>
                <a:uLnTx/>
                <a:uFillTx/>
                <a:latin typeface="Segoe UI"/>
                <a:ea typeface="+mn-ea"/>
                <a:cs typeface="+mn-cs"/>
              </a:rPr>
              <a:t>100+ Case Studies worldwide</a:t>
            </a:r>
          </a:p>
        </p:txBody>
      </p:sp>
      <p:sp>
        <p:nvSpPr>
          <p:cNvPr id="5" name="Rectangle 4">
            <a:extLst>
              <a:ext uri="{FF2B5EF4-FFF2-40B4-BE49-F238E27FC236}">
                <a16:creationId xmlns:a16="http://schemas.microsoft.com/office/drawing/2014/main" id="{60E89BF9-CFA5-4634-AD2B-F373ACBE4D87}"/>
              </a:ext>
            </a:extLst>
          </p:cNvPr>
          <p:cNvSpPr/>
          <p:nvPr/>
        </p:nvSpPr>
        <p:spPr>
          <a:xfrm>
            <a:off x="269240" y="6289612"/>
            <a:ext cx="4979825"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a:ea typeface="+mn-ea"/>
                <a:cs typeface="+mn-cs"/>
              </a:rPr>
              <a:t>https://en.wikipedia.org/wiki/Docker_(software)</a:t>
            </a:r>
          </a:p>
        </p:txBody>
      </p:sp>
      <p:pic>
        <p:nvPicPr>
          <p:cNvPr id="6" name="Picture 5">
            <a:extLst>
              <a:ext uri="{FF2B5EF4-FFF2-40B4-BE49-F238E27FC236}">
                <a16:creationId xmlns:a16="http://schemas.microsoft.com/office/drawing/2014/main" id="{2EF56BA1-44D1-4A36-B74A-D0EFC629165C}"/>
              </a:ext>
            </a:extLst>
          </p:cNvPr>
          <p:cNvPicPr>
            <a:picLocks noChangeAspect="1"/>
          </p:cNvPicPr>
          <p:nvPr/>
        </p:nvPicPr>
        <p:blipFill>
          <a:blip r:embed="rId2"/>
          <a:stretch>
            <a:fillRect/>
          </a:stretch>
        </p:blipFill>
        <p:spPr>
          <a:xfrm>
            <a:off x="7462158" y="1605009"/>
            <a:ext cx="3861708" cy="3246987"/>
          </a:xfrm>
          <a:prstGeom prst="rect">
            <a:avLst/>
          </a:prstGeom>
        </p:spPr>
      </p:pic>
    </p:spTree>
    <p:extLst>
      <p:ext uri="{BB962C8B-B14F-4D97-AF65-F5344CB8AC3E}">
        <p14:creationId xmlns:p14="http://schemas.microsoft.com/office/powerpoint/2010/main" val="1829179498"/>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1658716" y="456819"/>
            <a:ext cx="8647214" cy="854371"/>
          </a:xfrm>
        </p:spPr>
        <p:txBody>
          <a:bodyPr/>
          <a:lstStyle/>
          <a:p>
            <a:pPr algn="ctr"/>
            <a:r>
              <a:rPr lang="en-US" sz="4705" dirty="0">
                <a:solidFill>
                  <a:schemeClr val="tx1"/>
                </a:solidFill>
              </a:rPr>
              <a:t>What is                    ?</a:t>
            </a:r>
          </a:p>
        </p:txBody>
      </p:sp>
      <p:sp>
        <p:nvSpPr>
          <p:cNvPr id="4" name="TextBox 3">
            <a:extLst>
              <a:ext uri="{FF2B5EF4-FFF2-40B4-BE49-F238E27FC236}">
                <a16:creationId xmlns:a16="http://schemas.microsoft.com/office/drawing/2014/main" id="{40EC4DB3-70CC-4163-8738-B44091FED9B1}"/>
              </a:ext>
            </a:extLst>
          </p:cNvPr>
          <p:cNvSpPr txBox="1"/>
          <p:nvPr/>
        </p:nvSpPr>
        <p:spPr>
          <a:xfrm>
            <a:off x="2489064" y="1253691"/>
            <a:ext cx="6986510" cy="1089232"/>
          </a:xfrm>
          <a:prstGeom prst="rect">
            <a:avLst/>
          </a:prstGeom>
          <a:noFill/>
        </p:spPr>
        <p:txBody>
          <a:bodyPr wrap="square" lIns="143428" tIns="143428" rIns="143428" bIns="143428" rtlCol="0">
            <a:spAutoFit/>
          </a:bodyPr>
          <a:lstStyle/>
          <a:p>
            <a:pPr algn="ctr" defTabSz="914367">
              <a:spcAft>
                <a:spcPts val="588"/>
              </a:spcAft>
              <a:defRPr/>
            </a:pPr>
            <a:r>
              <a:rPr lang="en-US" sz="2353">
                <a:solidFill>
                  <a:srgbClr val="0072C6"/>
                </a:solidFill>
                <a:latin typeface="Segoe UI"/>
                <a:cs typeface="Segoe UI Semibold" panose="020B0702040204020203" pitchFamily="34" charset="0"/>
              </a:rPr>
              <a:t>An open source container runtime</a:t>
            </a:r>
          </a:p>
          <a:p>
            <a:pPr algn="ctr" defTabSz="914367">
              <a:spcAft>
                <a:spcPts val="588"/>
              </a:spcAft>
              <a:defRPr/>
            </a:pPr>
            <a:r>
              <a:rPr lang="en-US" sz="2353">
                <a:solidFill>
                  <a:srgbClr val="0072C6"/>
                </a:solidFill>
                <a:latin typeface="Segoe UI"/>
                <a:cs typeface="Segoe UI Semibold" panose="020B0702040204020203" pitchFamily="34" charset="0"/>
              </a:rPr>
              <a:t>Mac, Windows and Linux support</a:t>
            </a:r>
          </a:p>
        </p:txBody>
      </p:sp>
      <p:sp>
        <p:nvSpPr>
          <p:cNvPr id="55" name="Text Placeholder 2">
            <a:extLst>
              <a:ext uri="{FF2B5EF4-FFF2-40B4-BE49-F238E27FC236}">
                <a16:creationId xmlns:a16="http://schemas.microsoft.com/office/drawing/2014/main" id="{1C878180-43A7-44D3-8C99-957A2320A9F7}"/>
              </a:ext>
            </a:extLst>
          </p:cNvPr>
          <p:cNvSpPr txBox="1">
            <a:spLocks/>
          </p:cNvSpPr>
          <p:nvPr/>
        </p:nvSpPr>
        <p:spPr>
          <a:xfrm>
            <a:off x="1834104" y="2597551"/>
            <a:ext cx="9104216" cy="4071991"/>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lnSpc>
                <a:spcPct val="100000"/>
              </a:lnSpc>
              <a:spcBef>
                <a:spcPts val="0"/>
              </a:spcBef>
              <a:buSzTx/>
              <a:buNone/>
            </a:pPr>
            <a:r>
              <a:rPr lang="en-US" sz="1800" dirty="0">
                <a:gradFill>
                  <a:gsLst>
                    <a:gs pos="1250">
                      <a:srgbClr val="505050"/>
                    </a:gs>
                    <a:gs pos="100000">
                      <a:srgbClr val="505050"/>
                    </a:gs>
                  </a:gsLst>
                  <a:lin ang="5400000" scaled="0"/>
                </a:gradFill>
                <a:latin typeface="Consolas" charset="0"/>
              </a:rPr>
              <a:t># Worlds simplest </a:t>
            </a:r>
            <a:r>
              <a:rPr lang="en-US" sz="1800" dirty="0" err="1">
                <a:gradFill>
                  <a:gsLst>
                    <a:gs pos="1250">
                      <a:srgbClr val="505050"/>
                    </a:gs>
                    <a:gs pos="100000">
                      <a:srgbClr val="505050"/>
                    </a:gs>
                  </a:gsLst>
                  <a:lin ang="5400000" scaled="0"/>
                </a:gradFill>
                <a:latin typeface="Consolas" charset="0"/>
              </a:rPr>
              <a:t>Dockerfile</a:t>
            </a:r>
            <a:endParaRPr lang="en-US" sz="1800" dirty="0">
              <a:gradFill>
                <a:gsLst>
                  <a:gs pos="1250">
                    <a:srgbClr val="505050"/>
                  </a:gs>
                  <a:gs pos="100000">
                    <a:srgbClr val="505050"/>
                  </a:gs>
                </a:gsLst>
                <a:lin ang="5400000" scaled="0"/>
              </a:gradFill>
              <a:latin typeface="Consolas" charset="0"/>
            </a:endParaRPr>
          </a:p>
          <a:p>
            <a:pPr marL="0" lvl="0" indent="0">
              <a:lnSpc>
                <a:spcPct val="100000"/>
              </a:lnSpc>
              <a:spcBef>
                <a:spcPts val="0"/>
              </a:spcBef>
              <a:buSzTx/>
              <a:buNone/>
            </a:pPr>
            <a:r>
              <a:rPr lang="en-US" sz="1800" b="1" dirty="0">
                <a:solidFill>
                  <a:srgbClr val="0072C6"/>
                </a:solidFill>
                <a:latin typeface="Consolas" charset="0"/>
              </a:rPr>
              <a:t>$ cat </a:t>
            </a:r>
            <a:r>
              <a:rPr lang="en-US" sz="1800" b="1" dirty="0" err="1">
                <a:solidFill>
                  <a:srgbClr val="0072C6"/>
                </a:solidFill>
                <a:latin typeface="Consolas" charset="0"/>
              </a:rPr>
              <a:t>Dockerfile</a:t>
            </a:r>
            <a:endParaRPr lang="en-US" sz="1800" dirty="0">
              <a:gradFill>
                <a:gsLst>
                  <a:gs pos="1250">
                    <a:srgbClr val="505050"/>
                  </a:gs>
                  <a:gs pos="100000">
                    <a:srgbClr val="505050"/>
                  </a:gs>
                </a:gsLst>
                <a:lin ang="5400000" scaled="0"/>
              </a:gradFill>
              <a:latin typeface="Consolas" charset="0"/>
            </a:endParaRPr>
          </a:p>
          <a:p>
            <a:pPr marL="0" lvl="0" indent="0">
              <a:lnSpc>
                <a:spcPct val="100000"/>
              </a:lnSpc>
              <a:spcBef>
                <a:spcPts val="0"/>
              </a:spcBef>
              <a:buSzTx/>
              <a:buNone/>
            </a:pPr>
            <a:r>
              <a:rPr lang="en-US" sz="1800" dirty="0">
                <a:gradFill>
                  <a:gsLst>
                    <a:gs pos="1250">
                      <a:srgbClr val="505050"/>
                    </a:gs>
                    <a:gs pos="100000">
                      <a:srgbClr val="505050"/>
                    </a:gs>
                  </a:gsLst>
                  <a:lin ang="5400000" scaled="0"/>
                </a:gradFill>
                <a:latin typeface="Consolas" charset="0"/>
              </a:rPr>
              <a:t>FROM scratch </a:t>
            </a:r>
          </a:p>
          <a:p>
            <a:pPr marL="0" lvl="0" indent="0">
              <a:lnSpc>
                <a:spcPct val="100000"/>
              </a:lnSpc>
              <a:spcBef>
                <a:spcPts val="0"/>
              </a:spcBef>
              <a:buSzTx/>
              <a:buNone/>
            </a:pPr>
            <a:r>
              <a:rPr lang="en-US" sz="1800" dirty="0">
                <a:gradFill>
                  <a:gsLst>
                    <a:gs pos="1250">
                      <a:srgbClr val="505050"/>
                    </a:gs>
                    <a:gs pos="100000">
                      <a:srgbClr val="505050"/>
                    </a:gs>
                  </a:gsLst>
                  <a:lin ang="5400000" scaled="0"/>
                </a:gradFill>
                <a:latin typeface="Consolas" charset="0"/>
              </a:rPr>
              <a:t>COPY hello / </a:t>
            </a:r>
          </a:p>
          <a:p>
            <a:pPr marL="0" lvl="0" indent="0">
              <a:lnSpc>
                <a:spcPct val="100000"/>
              </a:lnSpc>
              <a:spcBef>
                <a:spcPts val="0"/>
              </a:spcBef>
              <a:buSzTx/>
              <a:buNone/>
            </a:pPr>
            <a:r>
              <a:rPr lang="en-US" sz="1800" dirty="0">
                <a:gradFill>
                  <a:gsLst>
                    <a:gs pos="1250">
                      <a:srgbClr val="505050"/>
                    </a:gs>
                    <a:gs pos="100000">
                      <a:srgbClr val="505050"/>
                    </a:gs>
                  </a:gsLst>
                  <a:lin ang="5400000" scaled="0"/>
                </a:gradFill>
                <a:latin typeface="Consolas" charset="0"/>
              </a:rPr>
              <a:t>CMD ["/hello"]</a:t>
            </a:r>
          </a:p>
          <a:p>
            <a:pPr marL="0" lvl="0" indent="0" defTabSz="914400">
              <a:lnSpc>
                <a:spcPct val="100000"/>
              </a:lnSpc>
              <a:spcBef>
                <a:spcPts val="0"/>
              </a:spcBef>
              <a:buSzTx/>
              <a:buNone/>
            </a:pPr>
            <a:endParaRPr lang="en-US" sz="1800" b="1" dirty="0">
              <a:solidFill>
                <a:srgbClr val="0072C6"/>
              </a:solidFill>
              <a:latin typeface="Consolas" charset="0"/>
            </a:endParaRPr>
          </a:p>
          <a:p>
            <a:pPr marL="0" lvl="0" indent="0">
              <a:lnSpc>
                <a:spcPct val="100000"/>
              </a:lnSpc>
              <a:spcBef>
                <a:spcPts val="0"/>
              </a:spcBef>
              <a:buSzTx/>
              <a:buNone/>
            </a:pPr>
            <a:r>
              <a:rPr lang="en-US" sz="1800" dirty="0">
                <a:gradFill>
                  <a:gsLst>
                    <a:gs pos="1250">
                      <a:srgbClr val="505050"/>
                    </a:gs>
                    <a:gs pos="100000">
                      <a:srgbClr val="505050"/>
                    </a:gs>
                  </a:gsLst>
                  <a:lin ang="5400000" scaled="0"/>
                </a:gradFill>
                <a:latin typeface="Consolas" charset="0"/>
              </a:rPr>
              <a:t># Create a docker image named </a:t>
            </a:r>
            <a:r>
              <a:rPr lang="en-US" sz="1800" b="1" dirty="0">
                <a:gradFill>
                  <a:gsLst>
                    <a:gs pos="1250">
                      <a:srgbClr val="505050"/>
                    </a:gs>
                    <a:gs pos="100000">
                      <a:srgbClr val="505050"/>
                    </a:gs>
                  </a:gsLst>
                  <a:lin ang="5400000" scaled="0"/>
                </a:gradFill>
                <a:latin typeface="Consolas" charset="0"/>
              </a:rPr>
              <a:t>hello-world</a:t>
            </a:r>
            <a:r>
              <a:rPr lang="en-US" sz="1800" dirty="0">
                <a:gradFill>
                  <a:gsLst>
                    <a:gs pos="1250">
                      <a:srgbClr val="505050"/>
                    </a:gs>
                    <a:gs pos="100000">
                      <a:srgbClr val="505050"/>
                    </a:gs>
                  </a:gsLst>
                  <a:lin ang="5400000" scaled="0"/>
                </a:gradFill>
                <a:latin typeface="Consolas" charset="0"/>
              </a:rPr>
              <a:t> and tagged </a:t>
            </a:r>
            <a:r>
              <a:rPr lang="en-US" sz="1800" b="1" dirty="0">
                <a:gradFill>
                  <a:gsLst>
                    <a:gs pos="1250">
                      <a:srgbClr val="505050"/>
                    </a:gs>
                    <a:gs pos="100000">
                      <a:srgbClr val="505050"/>
                    </a:gs>
                  </a:gsLst>
                  <a:lin ang="5400000" scaled="0"/>
                </a:gradFill>
                <a:latin typeface="Consolas" charset="0"/>
              </a:rPr>
              <a:t>latest</a:t>
            </a:r>
          </a:p>
          <a:p>
            <a:pPr marL="0" lvl="0" indent="0" defTabSz="914400">
              <a:lnSpc>
                <a:spcPct val="100000"/>
              </a:lnSpc>
              <a:spcBef>
                <a:spcPts val="0"/>
              </a:spcBef>
              <a:buSzTx/>
              <a:buNone/>
            </a:pPr>
            <a:r>
              <a:rPr lang="en-US" sz="1800" b="1" dirty="0">
                <a:solidFill>
                  <a:srgbClr val="0072C6"/>
                </a:solidFill>
                <a:latin typeface="Consolas" charset="0"/>
              </a:rPr>
              <a:t>$ docker build –t </a:t>
            </a:r>
            <a:r>
              <a:rPr lang="en-US" sz="1800" b="1" dirty="0" err="1">
                <a:solidFill>
                  <a:srgbClr val="0072C6"/>
                </a:solidFill>
                <a:latin typeface="Consolas" charset="0"/>
              </a:rPr>
              <a:t>hello-world:latest</a:t>
            </a:r>
            <a:r>
              <a:rPr lang="en-US" sz="1800" b="1" dirty="0">
                <a:solidFill>
                  <a:srgbClr val="0072C6"/>
                </a:solidFill>
                <a:latin typeface="Consolas" charset="0"/>
              </a:rPr>
              <a:t> .</a:t>
            </a:r>
          </a:p>
          <a:p>
            <a:pPr marL="0" lvl="0" indent="0" defTabSz="914400">
              <a:lnSpc>
                <a:spcPct val="100000"/>
              </a:lnSpc>
              <a:spcBef>
                <a:spcPts val="0"/>
              </a:spcBef>
              <a:buSzTx/>
              <a:buNone/>
            </a:pPr>
            <a:endParaRPr lang="en-US" sz="1800" b="1" dirty="0">
              <a:solidFill>
                <a:srgbClr val="0072C6"/>
              </a:solidFill>
              <a:latin typeface="Consolas" charset="0"/>
            </a:endParaRPr>
          </a:p>
          <a:p>
            <a:pPr marL="0" lvl="0" indent="0">
              <a:lnSpc>
                <a:spcPct val="100000"/>
              </a:lnSpc>
              <a:spcBef>
                <a:spcPts val="0"/>
              </a:spcBef>
              <a:buSzTx/>
              <a:buNone/>
            </a:pPr>
            <a:r>
              <a:rPr lang="en-US" sz="1800" dirty="0">
                <a:gradFill>
                  <a:gsLst>
                    <a:gs pos="1250">
                      <a:srgbClr val="505050"/>
                    </a:gs>
                    <a:gs pos="100000">
                      <a:srgbClr val="505050"/>
                    </a:gs>
                  </a:gsLst>
                  <a:lin ang="5400000" scaled="0"/>
                </a:gradFill>
                <a:latin typeface="Consolas" charset="0"/>
              </a:rPr>
              <a:t># And run it…</a:t>
            </a:r>
          </a:p>
          <a:p>
            <a:pPr marL="0" lvl="0" indent="0" defTabSz="914400">
              <a:lnSpc>
                <a:spcPct val="100000"/>
              </a:lnSpc>
              <a:spcBef>
                <a:spcPts val="0"/>
              </a:spcBef>
              <a:buSzTx/>
              <a:buNone/>
            </a:pPr>
            <a:r>
              <a:rPr lang="en-US" sz="1800" b="1" dirty="0">
                <a:solidFill>
                  <a:srgbClr val="0072C6"/>
                </a:solidFill>
                <a:latin typeface="Consolas" charset="0"/>
              </a:rPr>
              <a:t>$ docker run </a:t>
            </a:r>
            <a:r>
              <a:rPr lang="en-US" sz="1800" b="1" dirty="0" err="1">
                <a:solidFill>
                  <a:srgbClr val="0072C6"/>
                </a:solidFill>
                <a:latin typeface="Consolas" charset="0"/>
              </a:rPr>
              <a:t>hello-world:latest</a:t>
            </a:r>
            <a:endParaRPr lang="is-IS" sz="1800" dirty="0">
              <a:gradFill>
                <a:gsLst>
                  <a:gs pos="1250">
                    <a:srgbClr val="505050"/>
                  </a:gs>
                  <a:gs pos="100000">
                    <a:srgbClr val="505050"/>
                  </a:gs>
                </a:gsLst>
                <a:lin ang="5400000" scaled="0"/>
              </a:gradFill>
              <a:latin typeface="Consolas" charset="0"/>
              <a:ea typeface="Consolas" charset="0"/>
              <a:cs typeface="Consolas" charset="0"/>
            </a:endParaRPr>
          </a:p>
        </p:txBody>
      </p:sp>
      <p:pic>
        <p:nvPicPr>
          <p:cNvPr id="101" name="Picture 100">
            <a:extLst>
              <a:ext uri="{FF2B5EF4-FFF2-40B4-BE49-F238E27FC236}">
                <a16:creationId xmlns:a16="http://schemas.microsoft.com/office/drawing/2014/main" id="{802ED5BA-F819-4846-AA9F-B1BE2F082B34}"/>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336145" y="469460"/>
            <a:ext cx="2868092" cy="681759"/>
          </a:xfrm>
          <a:prstGeom prst="rect">
            <a:avLst/>
          </a:prstGeom>
        </p:spPr>
      </p:pic>
    </p:spTree>
    <p:extLst>
      <p:ext uri="{BB962C8B-B14F-4D97-AF65-F5344CB8AC3E}">
        <p14:creationId xmlns:p14="http://schemas.microsoft.com/office/powerpoint/2010/main" val="270936846"/>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1733521" y="583016"/>
            <a:ext cx="8647214" cy="854371"/>
          </a:xfrm>
        </p:spPr>
        <p:txBody>
          <a:bodyPr/>
          <a:lstStyle/>
          <a:p>
            <a:pPr algn="ctr"/>
            <a:r>
              <a:rPr lang="en-US" sz="4706" dirty="0">
                <a:solidFill>
                  <a:schemeClr val="tx1"/>
                </a:solidFill>
              </a:rPr>
              <a:t>Azure Container Registry</a:t>
            </a:r>
          </a:p>
        </p:txBody>
      </p:sp>
      <p:sp>
        <p:nvSpPr>
          <p:cNvPr id="4" name="TextBox 3">
            <a:extLst>
              <a:ext uri="{FF2B5EF4-FFF2-40B4-BE49-F238E27FC236}">
                <a16:creationId xmlns:a16="http://schemas.microsoft.com/office/drawing/2014/main" id="{40EC4DB3-70CC-4163-8738-B44091FED9B1}"/>
              </a:ext>
            </a:extLst>
          </p:cNvPr>
          <p:cNvSpPr txBox="1"/>
          <p:nvPr/>
        </p:nvSpPr>
        <p:spPr>
          <a:xfrm>
            <a:off x="1699128" y="1379888"/>
            <a:ext cx="8715990" cy="651728"/>
          </a:xfrm>
          <a:prstGeom prst="rect">
            <a:avLst/>
          </a:prstGeom>
          <a:noFill/>
        </p:spPr>
        <p:txBody>
          <a:bodyPr wrap="square" lIns="143428" tIns="143428" rIns="143428" bIns="143428" rtlCol="0">
            <a:spAutoFit/>
          </a:bodyPr>
          <a:lstStyle/>
          <a:p>
            <a:pPr marL="0" marR="0" lvl="0" indent="0" algn="ctr" defTabSz="914462" rtl="0" eaLnBrk="1" fontAlgn="auto" latinLnBrk="0" hangingPunct="1">
              <a:lnSpc>
                <a:spcPct val="100000"/>
              </a:lnSpc>
              <a:spcBef>
                <a:spcPts val="0"/>
              </a:spcBef>
              <a:spcAft>
                <a:spcPts val="588"/>
              </a:spcAft>
              <a:buClrTx/>
              <a:buSzTx/>
              <a:buFontTx/>
              <a:buNone/>
              <a:tabLst/>
              <a:defRPr/>
            </a:pPr>
            <a:r>
              <a:rPr kumimoji="0" lang="en-US" sz="2353" b="0" i="0" u="none" strike="noStrike" kern="1200" cap="none" spc="0" normalizeH="0" baseline="0" noProof="0" dirty="0">
                <a:ln>
                  <a:noFill/>
                </a:ln>
                <a:solidFill>
                  <a:srgbClr val="0072C6"/>
                </a:solidFill>
                <a:effectLst/>
                <a:uLnTx/>
                <a:uFillTx/>
                <a:latin typeface="Segoe UI"/>
                <a:ea typeface="+mn-ea"/>
                <a:cs typeface="Segoe UI Semibold" panose="020B0702040204020203" pitchFamily="34" charset="0"/>
              </a:rPr>
              <a:t>Manage a Docker private registry as a first-class Azure resource</a:t>
            </a:r>
          </a:p>
        </p:txBody>
      </p:sp>
      <p:sp>
        <p:nvSpPr>
          <p:cNvPr id="44" name="Oval 43">
            <a:extLst>
              <a:ext uri="{FF2B5EF4-FFF2-40B4-BE49-F238E27FC236}">
                <a16:creationId xmlns:a16="http://schemas.microsoft.com/office/drawing/2014/main" id="{0A58169D-61B6-43BE-A122-7966AE46F90C}"/>
              </a:ext>
            </a:extLst>
          </p:cNvPr>
          <p:cNvSpPr/>
          <p:nvPr/>
        </p:nvSpPr>
        <p:spPr bwMode="auto">
          <a:xfrm rot="16200000">
            <a:off x="2787494" y="5728339"/>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188" rtl="0" eaLnBrk="1" fontAlgn="base" latinLnBrk="0" hangingPunct="1">
              <a:lnSpc>
                <a:spcPct val="100000"/>
              </a:lnSpc>
              <a:spcBef>
                <a:spcPct val="0"/>
              </a:spcBef>
              <a:spcAft>
                <a:spcPct val="0"/>
              </a:spcAft>
              <a:buClrTx/>
              <a:buSzTx/>
              <a:buFontTx/>
              <a:buNone/>
              <a:tabLst/>
              <a:defRPr/>
            </a:pPr>
            <a:endParaRPr kumimoji="0" lang="en-US" sz="192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47" name="Oval 46">
            <a:extLst>
              <a:ext uri="{FF2B5EF4-FFF2-40B4-BE49-F238E27FC236}">
                <a16:creationId xmlns:a16="http://schemas.microsoft.com/office/drawing/2014/main" id="{EE17FA7B-1297-4ED1-8DDB-4156AC6AECA5}"/>
              </a:ext>
            </a:extLst>
          </p:cNvPr>
          <p:cNvSpPr/>
          <p:nvPr/>
        </p:nvSpPr>
        <p:spPr bwMode="auto">
          <a:xfrm rot="16200000">
            <a:off x="5985112" y="5728339"/>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188" rtl="0" eaLnBrk="1" fontAlgn="base" latinLnBrk="0" hangingPunct="1">
              <a:lnSpc>
                <a:spcPct val="100000"/>
              </a:lnSpc>
              <a:spcBef>
                <a:spcPct val="0"/>
              </a:spcBef>
              <a:spcAft>
                <a:spcPct val="0"/>
              </a:spcAft>
              <a:buClrTx/>
              <a:buSzTx/>
              <a:buFontTx/>
              <a:buNone/>
              <a:tabLst/>
              <a:defRPr/>
            </a:pPr>
            <a:endParaRPr kumimoji="0" lang="en-US" sz="192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48" name="Oval 47">
            <a:extLst>
              <a:ext uri="{FF2B5EF4-FFF2-40B4-BE49-F238E27FC236}">
                <a16:creationId xmlns:a16="http://schemas.microsoft.com/office/drawing/2014/main" id="{C8E58CFB-CEAF-413F-A2C1-116BBECAE36C}"/>
              </a:ext>
            </a:extLst>
          </p:cNvPr>
          <p:cNvSpPr/>
          <p:nvPr/>
        </p:nvSpPr>
        <p:spPr bwMode="auto">
          <a:xfrm rot="16200000">
            <a:off x="9182730" y="5728339"/>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188" rtl="0" eaLnBrk="1" fontAlgn="base" latinLnBrk="0" hangingPunct="1">
              <a:lnSpc>
                <a:spcPct val="100000"/>
              </a:lnSpc>
              <a:spcBef>
                <a:spcPct val="0"/>
              </a:spcBef>
              <a:spcAft>
                <a:spcPct val="0"/>
              </a:spcAft>
              <a:buClrTx/>
              <a:buSzTx/>
              <a:buFontTx/>
              <a:buNone/>
              <a:tabLst/>
              <a:defRPr/>
            </a:pPr>
            <a:endParaRPr kumimoji="0" lang="en-US" sz="192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0" name="TextBox 49">
            <a:extLst>
              <a:ext uri="{FF2B5EF4-FFF2-40B4-BE49-F238E27FC236}">
                <a16:creationId xmlns:a16="http://schemas.microsoft.com/office/drawing/2014/main" id="{16BB8A02-6A2D-46F5-9E33-9D6C2BBAE330}"/>
              </a:ext>
            </a:extLst>
          </p:cNvPr>
          <p:cNvSpPr txBox="1"/>
          <p:nvPr/>
        </p:nvSpPr>
        <p:spPr>
          <a:xfrm>
            <a:off x="4684042" y="4645144"/>
            <a:ext cx="2746163" cy="832765"/>
          </a:xfrm>
          <a:prstGeom prst="rect">
            <a:avLst/>
          </a:prstGeom>
          <a:noFill/>
        </p:spPr>
        <p:txBody>
          <a:bodyPr wrap="square" lIns="143428" tIns="143428" rIns="143428" bIns="143428" rtlCol="0" anchor="t">
            <a:spAutoFit/>
          </a:bodyPr>
          <a:lstStyle/>
          <a:p>
            <a:pPr marL="0" marR="0" lvl="0" indent="0" algn="ctr" defTabSz="914462" rtl="0" eaLnBrk="1" fontAlgn="auto" latinLnBrk="0" hangingPunct="1">
              <a:lnSpc>
                <a:spcPct val="100000"/>
              </a:lnSpc>
              <a:spcBef>
                <a:spcPts val="0"/>
              </a:spcBef>
              <a:spcAft>
                <a:spcPts val="588"/>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rPr>
              <a:t>Use familiar, open-source Docker CLI tools</a:t>
            </a:r>
          </a:p>
        </p:txBody>
      </p:sp>
      <p:sp>
        <p:nvSpPr>
          <p:cNvPr id="52" name="TextBox 51">
            <a:extLst>
              <a:ext uri="{FF2B5EF4-FFF2-40B4-BE49-F238E27FC236}">
                <a16:creationId xmlns:a16="http://schemas.microsoft.com/office/drawing/2014/main" id="{2FAFC99B-BD31-4182-B113-FE07D992D3C0}"/>
              </a:ext>
            </a:extLst>
          </p:cNvPr>
          <p:cNvSpPr txBox="1"/>
          <p:nvPr/>
        </p:nvSpPr>
        <p:spPr>
          <a:xfrm>
            <a:off x="7823274" y="4645144"/>
            <a:ext cx="2862936" cy="832765"/>
          </a:xfrm>
          <a:prstGeom prst="rect">
            <a:avLst/>
          </a:prstGeom>
          <a:noFill/>
        </p:spPr>
        <p:txBody>
          <a:bodyPr wrap="square" lIns="143428" tIns="143428" rIns="143428" bIns="143428" rtlCol="0" anchor="t">
            <a:spAutoFit/>
          </a:bodyPr>
          <a:lstStyle/>
          <a:p>
            <a:pPr marL="0" marR="0" lvl="0" indent="0" algn="ctr" defTabSz="914462" rtl="0" eaLnBrk="1" fontAlgn="auto" latinLnBrk="0" hangingPunct="1">
              <a:lnSpc>
                <a:spcPct val="100000"/>
              </a:lnSpc>
              <a:spcBef>
                <a:spcPts val="0"/>
              </a:spcBef>
              <a:spcAft>
                <a:spcPts val="588"/>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rPr>
              <a:t>Azure Container Registry geo-replication</a:t>
            </a:r>
          </a:p>
        </p:txBody>
      </p:sp>
      <p:sp>
        <p:nvSpPr>
          <p:cNvPr id="54" name="TextBox 53">
            <a:extLst>
              <a:ext uri="{FF2B5EF4-FFF2-40B4-BE49-F238E27FC236}">
                <a16:creationId xmlns:a16="http://schemas.microsoft.com/office/drawing/2014/main" id="{39C2433F-D62E-4A28-AF04-FD704E9C4602}"/>
              </a:ext>
            </a:extLst>
          </p:cNvPr>
          <p:cNvSpPr txBox="1"/>
          <p:nvPr/>
        </p:nvSpPr>
        <p:spPr>
          <a:xfrm>
            <a:off x="1416625" y="4645144"/>
            <a:ext cx="2885760" cy="832765"/>
          </a:xfrm>
          <a:prstGeom prst="rect">
            <a:avLst/>
          </a:prstGeom>
          <a:noFill/>
        </p:spPr>
        <p:txBody>
          <a:bodyPr wrap="square" lIns="143428" tIns="143428" rIns="143428" bIns="143428" rtlCol="0" anchor="t">
            <a:spAutoFit/>
          </a:bodyPr>
          <a:lstStyle/>
          <a:p>
            <a:pPr marL="0" marR="0" lvl="0" indent="0" algn="ctr" defTabSz="914462" rtl="0" eaLnBrk="1" fontAlgn="auto" latinLnBrk="0" hangingPunct="1">
              <a:lnSpc>
                <a:spcPct val="100000"/>
              </a:lnSpc>
              <a:spcBef>
                <a:spcPts val="0"/>
              </a:spcBef>
              <a:spcAft>
                <a:spcPts val="588"/>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rPr>
              <a:t>Manage images for all types of containers</a:t>
            </a:r>
          </a:p>
        </p:txBody>
      </p:sp>
      <p:cxnSp>
        <p:nvCxnSpPr>
          <p:cNvPr id="55" name="Straight Connector 54">
            <a:extLst>
              <a:ext uri="{FF2B5EF4-FFF2-40B4-BE49-F238E27FC236}">
                <a16:creationId xmlns:a16="http://schemas.microsoft.com/office/drawing/2014/main" id="{72F98A0B-4F2E-499E-9FFA-2E133BE26B82}"/>
              </a:ext>
            </a:extLst>
          </p:cNvPr>
          <p:cNvCxnSpPr>
            <a:cxnSpLocks/>
          </p:cNvCxnSpPr>
          <p:nvPr/>
        </p:nvCxnSpPr>
        <p:spPr>
          <a:xfrm>
            <a:off x="3052386" y="5800350"/>
            <a:ext cx="2811857"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D5326A6F-D10A-4E62-95CE-E3D9F61D16FD}"/>
              </a:ext>
            </a:extLst>
          </p:cNvPr>
          <p:cNvCxnSpPr>
            <a:cxnSpLocks/>
          </p:cNvCxnSpPr>
          <p:nvPr/>
        </p:nvCxnSpPr>
        <p:spPr>
          <a:xfrm>
            <a:off x="6250005" y="5800350"/>
            <a:ext cx="2811857"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117" name="Graphic 116">
            <a:extLst>
              <a:ext uri="{FF2B5EF4-FFF2-40B4-BE49-F238E27FC236}">
                <a16:creationId xmlns:a16="http://schemas.microsoft.com/office/drawing/2014/main" id="{2830E91C-5699-4BA6-A780-26C33DBE728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825852" y="2409104"/>
            <a:ext cx="2067307" cy="2060925"/>
          </a:xfrm>
          <a:prstGeom prst="rect">
            <a:avLst/>
          </a:prstGeom>
        </p:spPr>
      </p:pic>
      <p:pic>
        <p:nvPicPr>
          <p:cNvPr id="118" name="Graphic 117">
            <a:extLst>
              <a:ext uri="{FF2B5EF4-FFF2-40B4-BE49-F238E27FC236}">
                <a16:creationId xmlns:a16="http://schemas.microsoft.com/office/drawing/2014/main" id="{CF7ECA7A-E096-4E72-8D37-4208CD32F38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769389" y="2528548"/>
            <a:ext cx="2970706" cy="1822036"/>
          </a:xfrm>
          <a:prstGeom prst="rect">
            <a:avLst/>
          </a:prstGeom>
        </p:spPr>
      </p:pic>
      <p:pic>
        <p:nvPicPr>
          <p:cNvPr id="119" name="Graphic 118">
            <a:extLst>
              <a:ext uri="{FF2B5EF4-FFF2-40B4-BE49-F238E27FC236}">
                <a16:creationId xmlns:a16="http://schemas.microsoft.com/office/drawing/2014/main" id="{F788F1BA-1E91-45FD-861D-33FFFC2B510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878677" y="2393947"/>
            <a:ext cx="2356893" cy="2091238"/>
          </a:xfrm>
          <a:prstGeom prst="rect">
            <a:avLst/>
          </a:prstGeom>
        </p:spPr>
      </p:pic>
    </p:spTree>
    <p:extLst>
      <p:ext uri="{BB962C8B-B14F-4D97-AF65-F5344CB8AC3E}">
        <p14:creationId xmlns:p14="http://schemas.microsoft.com/office/powerpoint/2010/main" val="1982965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C49CF27-2C03-4922-802A-4553657429DA}"/>
              </a:ext>
            </a:extLst>
          </p:cNvPr>
          <p:cNvSpPr>
            <a:spLocks noGrp="1"/>
          </p:cNvSpPr>
          <p:nvPr>
            <p:ph type="title"/>
          </p:nvPr>
        </p:nvSpPr>
        <p:spPr/>
        <p:txBody>
          <a:bodyPr/>
          <a:lstStyle/>
          <a:p>
            <a:r>
              <a:rPr lang="en-US" dirty="0"/>
              <a:t>Kubernetes / AKS</a:t>
            </a:r>
          </a:p>
        </p:txBody>
      </p:sp>
      <p:sp>
        <p:nvSpPr>
          <p:cNvPr id="7" name="TextBox 6">
            <a:extLst>
              <a:ext uri="{FF2B5EF4-FFF2-40B4-BE49-F238E27FC236}">
                <a16:creationId xmlns:a16="http://schemas.microsoft.com/office/drawing/2014/main" id="{ABF43BC4-DB59-4760-AEB4-B05BAD253168}"/>
              </a:ext>
            </a:extLst>
          </p:cNvPr>
          <p:cNvSpPr txBox="1"/>
          <p:nvPr/>
        </p:nvSpPr>
        <p:spPr>
          <a:xfrm>
            <a:off x="769257" y="3969657"/>
            <a:ext cx="6868232" cy="1200329"/>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444525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9DDC80-5C1C-43D4-94E8-06C435D2465F}"/>
              </a:ext>
            </a:extLst>
          </p:cNvPr>
          <p:cNvSpPr>
            <a:spLocks noGrp="1"/>
          </p:cNvSpPr>
          <p:nvPr>
            <p:ph type="title"/>
          </p:nvPr>
        </p:nvSpPr>
        <p:spPr/>
        <p:txBody>
          <a:bodyPr/>
          <a:lstStyle/>
          <a:p>
            <a:r>
              <a:rPr lang="en-US"/>
              <a:t>Kubernetes: the industry leading orchestrator</a:t>
            </a:r>
          </a:p>
        </p:txBody>
      </p:sp>
      <p:grpSp>
        <p:nvGrpSpPr>
          <p:cNvPr id="30" name="Group 29">
            <a:extLst>
              <a:ext uri="{FF2B5EF4-FFF2-40B4-BE49-F238E27FC236}">
                <a16:creationId xmlns:a16="http://schemas.microsoft.com/office/drawing/2014/main" id="{432F9F04-82B6-8B42-A9A1-EEFB36044508}"/>
              </a:ext>
            </a:extLst>
          </p:cNvPr>
          <p:cNvGrpSpPr/>
          <p:nvPr/>
        </p:nvGrpSpPr>
        <p:grpSpPr>
          <a:xfrm>
            <a:off x="5087666" y="1524384"/>
            <a:ext cx="2016671" cy="2016671"/>
            <a:chOff x="5189537" y="1921279"/>
            <a:chExt cx="2057401" cy="2057401"/>
          </a:xfrm>
        </p:grpSpPr>
        <p:sp>
          <p:nvSpPr>
            <p:cNvPr id="31" name="Oval 30">
              <a:extLst>
                <a:ext uri="{FF2B5EF4-FFF2-40B4-BE49-F238E27FC236}">
                  <a16:creationId xmlns:a16="http://schemas.microsoft.com/office/drawing/2014/main" id="{BDAFA23E-0213-264A-A79C-00C4F689223D}"/>
                </a:ext>
              </a:extLst>
            </p:cNvPr>
            <p:cNvSpPr/>
            <p:nvPr/>
          </p:nvSpPr>
          <p:spPr bwMode="auto">
            <a:xfrm>
              <a:off x="5189537" y="1921279"/>
              <a:ext cx="2057401" cy="2057401"/>
            </a:xfrm>
            <a:prstGeom prst="ellipse">
              <a:avLst/>
            </a:prstGeom>
            <a:solidFill>
              <a:schemeClr val="bg1"/>
            </a:solidFill>
            <a:ln w="22225">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32" name="Picture 31">
              <a:extLst>
                <a:ext uri="{FF2B5EF4-FFF2-40B4-BE49-F238E27FC236}">
                  <a16:creationId xmlns:a16="http://schemas.microsoft.com/office/drawing/2014/main" id="{21812565-040E-1D46-AAF4-3C09328BAEB6}"/>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5563059" y="2294801"/>
              <a:ext cx="1310356" cy="1310356"/>
            </a:xfrm>
            <a:prstGeom prst="rect">
              <a:avLst/>
            </a:prstGeom>
          </p:spPr>
        </p:pic>
      </p:grpSp>
      <p:grpSp>
        <p:nvGrpSpPr>
          <p:cNvPr id="33" name="Group 32">
            <a:extLst>
              <a:ext uri="{FF2B5EF4-FFF2-40B4-BE49-F238E27FC236}">
                <a16:creationId xmlns:a16="http://schemas.microsoft.com/office/drawing/2014/main" id="{23B55E57-7B4F-E843-9920-6C7A51453581}"/>
              </a:ext>
            </a:extLst>
          </p:cNvPr>
          <p:cNvGrpSpPr/>
          <p:nvPr/>
        </p:nvGrpSpPr>
        <p:grpSpPr>
          <a:xfrm>
            <a:off x="2248252" y="4317499"/>
            <a:ext cx="7695498" cy="144003"/>
            <a:chOff x="2292775" y="4770807"/>
            <a:chExt cx="7850923" cy="146912"/>
          </a:xfrm>
        </p:grpSpPr>
        <p:sp>
          <p:nvSpPr>
            <p:cNvPr id="34" name="Oval 33">
              <a:extLst>
                <a:ext uri="{FF2B5EF4-FFF2-40B4-BE49-F238E27FC236}">
                  <a16:creationId xmlns:a16="http://schemas.microsoft.com/office/drawing/2014/main" id="{124394AC-F03E-A643-B98F-9BC5CAC31441}"/>
                </a:ext>
              </a:extLst>
            </p:cNvPr>
            <p:cNvSpPr/>
            <p:nvPr/>
          </p:nvSpPr>
          <p:spPr bwMode="auto">
            <a:xfrm rot="16200000">
              <a:off x="2292775" y="4770807"/>
              <a:ext cx="146912" cy="146912"/>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14" rIns="0" bIns="44814" numCol="1" rtlCol="0" anchor="ctr" anchorCtr="0" compatLnSpc="1">
              <a:prstTxWarp prst="textNoShape">
                <a:avLst/>
              </a:prstTxWarp>
            </a:bodyPr>
            <a:lstStyle/>
            <a:p>
              <a:pPr algn="ctr" defTabSz="895922" fontAlgn="base">
                <a:spcBef>
                  <a:spcPct val="0"/>
                </a:spcBef>
                <a:spcAft>
                  <a:spcPct val="0"/>
                </a:spcAft>
                <a:defRPr/>
              </a:pPr>
              <a:endParaRPr lang="en-US" sz="1921">
                <a:gradFill>
                  <a:gsLst>
                    <a:gs pos="0">
                      <a:srgbClr val="FFFFFF"/>
                    </a:gs>
                    <a:gs pos="100000">
                      <a:srgbClr val="FFFFFF"/>
                    </a:gs>
                  </a:gsLst>
                  <a:lin ang="5400000" scaled="0"/>
                </a:gradFill>
                <a:latin typeface="Segoe UI Semilight"/>
              </a:endParaRPr>
            </a:p>
          </p:txBody>
        </p:sp>
        <p:sp>
          <p:nvSpPr>
            <p:cNvPr id="35" name="Oval 34">
              <a:extLst>
                <a:ext uri="{FF2B5EF4-FFF2-40B4-BE49-F238E27FC236}">
                  <a16:creationId xmlns:a16="http://schemas.microsoft.com/office/drawing/2014/main" id="{95A34E65-35C1-7E46-8E9B-756566F8EC98}"/>
                </a:ext>
              </a:extLst>
            </p:cNvPr>
            <p:cNvSpPr/>
            <p:nvPr/>
          </p:nvSpPr>
          <p:spPr bwMode="auto">
            <a:xfrm rot="16200000">
              <a:off x="6144780" y="4770807"/>
              <a:ext cx="146912" cy="146912"/>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14" rIns="0" bIns="44814" numCol="1" rtlCol="0" anchor="ctr" anchorCtr="0" compatLnSpc="1">
              <a:prstTxWarp prst="textNoShape">
                <a:avLst/>
              </a:prstTxWarp>
            </a:bodyPr>
            <a:lstStyle/>
            <a:p>
              <a:pPr algn="ctr" defTabSz="895922" fontAlgn="base">
                <a:spcBef>
                  <a:spcPct val="0"/>
                </a:spcBef>
                <a:spcAft>
                  <a:spcPct val="0"/>
                </a:spcAft>
                <a:defRPr/>
              </a:pPr>
              <a:endParaRPr lang="en-US" sz="1921">
                <a:gradFill>
                  <a:gsLst>
                    <a:gs pos="0">
                      <a:srgbClr val="FFFFFF"/>
                    </a:gs>
                    <a:gs pos="100000">
                      <a:srgbClr val="FFFFFF"/>
                    </a:gs>
                  </a:gsLst>
                  <a:lin ang="5400000" scaled="0"/>
                </a:gradFill>
                <a:latin typeface="Segoe UI Semilight"/>
              </a:endParaRPr>
            </a:p>
          </p:txBody>
        </p:sp>
        <p:sp>
          <p:nvSpPr>
            <p:cNvPr id="36" name="Oval 35">
              <a:extLst>
                <a:ext uri="{FF2B5EF4-FFF2-40B4-BE49-F238E27FC236}">
                  <a16:creationId xmlns:a16="http://schemas.microsoft.com/office/drawing/2014/main" id="{4576A5DF-1404-304C-AD39-36BE57EB469E}"/>
                </a:ext>
              </a:extLst>
            </p:cNvPr>
            <p:cNvSpPr/>
            <p:nvPr/>
          </p:nvSpPr>
          <p:spPr bwMode="auto">
            <a:xfrm rot="16200000">
              <a:off x="9996786" y="4770807"/>
              <a:ext cx="146912" cy="146912"/>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14" rIns="0" bIns="44814" numCol="1" rtlCol="0" anchor="ctr" anchorCtr="0" compatLnSpc="1">
              <a:prstTxWarp prst="textNoShape">
                <a:avLst/>
              </a:prstTxWarp>
            </a:bodyPr>
            <a:lstStyle/>
            <a:p>
              <a:pPr algn="ctr" defTabSz="895922" fontAlgn="base">
                <a:spcBef>
                  <a:spcPct val="0"/>
                </a:spcBef>
                <a:spcAft>
                  <a:spcPct val="0"/>
                </a:spcAft>
                <a:defRPr/>
              </a:pPr>
              <a:endParaRPr lang="en-US" sz="1921">
                <a:gradFill>
                  <a:gsLst>
                    <a:gs pos="0">
                      <a:srgbClr val="FFFFFF"/>
                    </a:gs>
                    <a:gs pos="100000">
                      <a:srgbClr val="FFFFFF"/>
                    </a:gs>
                  </a:gsLst>
                  <a:lin ang="5400000" scaled="0"/>
                </a:gradFill>
                <a:latin typeface="Segoe UI Semilight"/>
              </a:endParaRPr>
            </a:p>
          </p:txBody>
        </p:sp>
        <p:cxnSp>
          <p:nvCxnSpPr>
            <p:cNvPr id="37" name="Straight Connector 36">
              <a:extLst>
                <a:ext uri="{FF2B5EF4-FFF2-40B4-BE49-F238E27FC236}">
                  <a16:creationId xmlns:a16="http://schemas.microsoft.com/office/drawing/2014/main" id="{3F838D93-C6D2-C04A-ADB2-59A8F671354C}"/>
                </a:ext>
              </a:extLst>
            </p:cNvPr>
            <p:cNvCxnSpPr>
              <a:cxnSpLocks/>
            </p:cNvCxnSpPr>
            <p:nvPr/>
          </p:nvCxnSpPr>
          <p:spPr>
            <a:xfrm>
              <a:off x="2607176" y="4844263"/>
              <a:ext cx="3370115" cy="0"/>
            </a:xfrm>
            <a:prstGeom prst="line">
              <a:avLst/>
            </a:prstGeom>
            <a:ln w="22225" cap="rnd">
              <a:solidFill>
                <a:schemeClr val="accent4"/>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4E807860-98BF-ED4E-AAD4-4E54641699EC}"/>
                </a:ext>
              </a:extLst>
            </p:cNvPr>
            <p:cNvCxnSpPr>
              <a:cxnSpLocks/>
            </p:cNvCxnSpPr>
            <p:nvPr/>
          </p:nvCxnSpPr>
          <p:spPr>
            <a:xfrm>
              <a:off x="6459181" y="4844263"/>
              <a:ext cx="3370115" cy="0"/>
            </a:xfrm>
            <a:prstGeom prst="line">
              <a:avLst/>
            </a:prstGeom>
            <a:ln w="22225" cap="rnd">
              <a:solidFill>
                <a:schemeClr val="accent4"/>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9" name="Group 38">
            <a:extLst>
              <a:ext uri="{FF2B5EF4-FFF2-40B4-BE49-F238E27FC236}">
                <a16:creationId xmlns:a16="http://schemas.microsoft.com/office/drawing/2014/main" id="{59E2FC25-C70F-C345-BEB2-11F6E2912FB0}"/>
              </a:ext>
            </a:extLst>
          </p:cNvPr>
          <p:cNvGrpSpPr/>
          <p:nvPr/>
        </p:nvGrpSpPr>
        <p:grpSpPr>
          <a:xfrm>
            <a:off x="933075" y="4705330"/>
            <a:ext cx="10635632" cy="1197428"/>
            <a:chOff x="951037" y="5166472"/>
            <a:chExt cx="10850438" cy="1221612"/>
          </a:xfrm>
        </p:grpSpPr>
        <p:sp>
          <p:nvSpPr>
            <p:cNvPr id="40" name="TextBox 39">
              <a:extLst>
                <a:ext uri="{FF2B5EF4-FFF2-40B4-BE49-F238E27FC236}">
                  <a16:creationId xmlns:a16="http://schemas.microsoft.com/office/drawing/2014/main" id="{50E0571F-D6C1-4D4A-95BE-15648C1837E8}"/>
                </a:ext>
              </a:extLst>
            </p:cNvPr>
            <p:cNvSpPr txBox="1"/>
            <p:nvPr/>
          </p:nvSpPr>
          <p:spPr>
            <a:xfrm>
              <a:off x="951037" y="5166472"/>
              <a:ext cx="2830388" cy="1221612"/>
            </a:xfrm>
            <a:prstGeom prst="rect">
              <a:avLst/>
            </a:prstGeom>
            <a:noFill/>
          </p:spPr>
          <p:txBody>
            <a:bodyPr wrap="square" lIns="143407" tIns="143407" rIns="143407" bIns="143407" rtlCol="0">
              <a:spAutoFit/>
            </a:bodyPr>
            <a:lstStyle/>
            <a:p>
              <a:pPr algn="ctr" defTabSz="914192">
                <a:spcAft>
                  <a:spcPts val="588"/>
                </a:spcAft>
                <a:defRPr/>
              </a:pPr>
              <a:r>
                <a:rPr lang="en-US" sz="1765">
                  <a:solidFill>
                    <a:srgbClr val="0072C6"/>
                  </a:solidFill>
                  <a:latin typeface="Segoe UI Semibold" panose="020B0702040204020203" pitchFamily="34" charset="0"/>
                  <a:cs typeface="Segoe UI Semibold" panose="020B0702040204020203" pitchFamily="34" charset="0"/>
                </a:rPr>
                <a:t>Portable</a:t>
              </a:r>
              <a:r>
                <a:rPr lang="en-US" sz="1765">
                  <a:solidFill>
                    <a:srgbClr val="505050"/>
                  </a:solidFill>
                  <a:latin typeface="Segoe UI Semibold" panose="020B0702040204020203" pitchFamily="34" charset="0"/>
                  <a:cs typeface="Segoe UI Semibold" panose="020B0702040204020203" pitchFamily="34" charset="0"/>
                </a:rPr>
                <a:t> </a:t>
              </a:r>
            </a:p>
            <a:p>
              <a:pPr algn="ctr" defTabSz="914192">
                <a:spcAft>
                  <a:spcPts val="588"/>
                </a:spcAft>
                <a:defRPr/>
              </a:pPr>
              <a:r>
                <a:rPr lang="en-US" sz="1765">
                  <a:solidFill>
                    <a:srgbClr val="000000"/>
                  </a:solidFill>
                  <a:latin typeface="Segoe UI"/>
                  <a:cs typeface="Segoe UI Semibold" panose="020B0702040204020203" pitchFamily="34" charset="0"/>
                </a:rPr>
                <a:t>Public, private, hybrid, multi-cloud</a:t>
              </a:r>
            </a:p>
          </p:txBody>
        </p:sp>
        <p:sp>
          <p:nvSpPr>
            <p:cNvPr id="41" name="TextBox 40">
              <a:extLst>
                <a:ext uri="{FF2B5EF4-FFF2-40B4-BE49-F238E27FC236}">
                  <a16:creationId xmlns:a16="http://schemas.microsoft.com/office/drawing/2014/main" id="{A5DC1599-D0B5-1041-935B-B788B71069B8}"/>
                </a:ext>
              </a:extLst>
            </p:cNvPr>
            <p:cNvSpPr txBox="1"/>
            <p:nvPr/>
          </p:nvSpPr>
          <p:spPr>
            <a:xfrm>
              <a:off x="4803042" y="5166472"/>
              <a:ext cx="2830388" cy="1221612"/>
            </a:xfrm>
            <a:prstGeom prst="rect">
              <a:avLst/>
            </a:prstGeom>
            <a:noFill/>
          </p:spPr>
          <p:txBody>
            <a:bodyPr wrap="square" lIns="143407" tIns="143407" rIns="143407" bIns="143407" rtlCol="0">
              <a:spAutoFit/>
            </a:bodyPr>
            <a:lstStyle/>
            <a:p>
              <a:pPr algn="ctr" defTabSz="914192">
                <a:spcAft>
                  <a:spcPts val="588"/>
                </a:spcAft>
                <a:defRPr/>
              </a:pPr>
              <a:r>
                <a:rPr lang="en-US" sz="1765">
                  <a:solidFill>
                    <a:srgbClr val="0072C6"/>
                  </a:solidFill>
                  <a:latin typeface="Segoe UI Semibold" panose="020B0702040204020203" pitchFamily="34" charset="0"/>
                  <a:cs typeface="Segoe UI Semibold" panose="020B0702040204020203" pitchFamily="34" charset="0"/>
                </a:rPr>
                <a:t>Extensible</a:t>
              </a:r>
              <a:r>
                <a:rPr lang="en-US" sz="1765">
                  <a:solidFill>
                    <a:srgbClr val="505050"/>
                  </a:solidFill>
                  <a:latin typeface="Segoe UI Semibold" panose="020B0702040204020203" pitchFamily="34" charset="0"/>
                  <a:cs typeface="Segoe UI Semibold" panose="020B0702040204020203" pitchFamily="34" charset="0"/>
                </a:rPr>
                <a:t> </a:t>
              </a:r>
            </a:p>
            <a:p>
              <a:pPr algn="ctr" defTabSz="914192">
                <a:spcAft>
                  <a:spcPts val="588"/>
                </a:spcAft>
                <a:defRPr/>
              </a:pPr>
              <a:r>
                <a:rPr lang="en-US" sz="1765">
                  <a:solidFill>
                    <a:srgbClr val="000000"/>
                  </a:solidFill>
                  <a:latin typeface="Segoe UI"/>
                  <a:cs typeface="Segoe UI Semibold" panose="020B0702040204020203" pitchFamily="34" charset="0"/>
                </a:rPr>
                <a:t>Modular, pluggable, </a:t>
              </a:r>
              <a:r>
                <a:rPr lang="en-US" sz="1765" err="1">
                  <a:solidFill>
                    <a:srgbClr val="000000"/>
                  </a:solidFill>
                  <a:latin typeface="Segoe UI"/>
                  <a:cs typeface="Segoe UI Semibold" panose="020B0702040204020203" pitchFamily="34" charset="0"/>
                </a:rPr>
                <a:t>hookable</a:t>
              </a:r>
              <a:r>
                <a:rPr lang="en-US" sz="1765">
                  <a:solidFill>
                    <a:srgbClr val="000000"/>
                  </a:solidFill>
                  <a:latin typeface="Segoe UI"/>
                  <a:cs typeface="Segoe UI Semibold" panose="020B0702040204020203" pitchFamily="34" charset="0"/>
                </a:rPr>
                <a:t>, composable</a:t>
              </a:r>
            </a:p>
          </p:txBody>
        </p:sp>
        <p:sp>
          <p:nvSpPr>
            <p:cNvPr id="42" name="TextBox 41">
              <a:extLst>
                <a:ext uri="{FF2B5EF4-FFF2-40B4-BE49-F238E27FC236}">
                  <a16:creationId xmlns:a16="http://schemas.microsoft.com/office/drawing/2014/main" id="{B3695D55-6F12-C24A-8616-F273B87F3D78}"/>
                </a:ext>
              </a:extLst>
            </p:cNvPr>
            <p:cNvSpPr txBox="1"/>
            <p:nvPr/>
          </p:nvSpPr>
          <p:spPr>
            <a:xfrm>
              <a:off x="8339007" y="5166472"/>
              <a:ext cx="3462468" cy="1221612"/>
            </a:xfrm>
            <a:prstGeom prst="rect">
              <a:avLst/>
            </a:prstGeom>
            <a:noFill/>
          </p:spPr>
          <p:txBody>
            <a:bodyPr wrap="square" lIns="143407" tIns="143407" rIns="143407" bIns="143407" rtlCol="0">
              <a:spAutoFit/>
            </a:bodyPr>
            <a:lstStyle/>
            <a:p>
              <a:pPr algn="ctr" defTabSz="914192">
                <a:spcAft>
                  <a:spcPts val="588"/>
                </a:spcAft>
                <a:defRPr/>
              </a:pPr>
              <a:r>
                <a:rPr lang="en-US" sz="1765">
                  <a:solidFill>
                    <a:srgbClr val="0072C6"/>
                  </a:solidFill>
                  <a:latin typeface="Segoe UI Semibold" panose="020B0702040204020203" pitchFamily="34" charset="0"/>
                  <a:cs typeface="Segoe UI Semibold" panose="020B0702040204020203" pitchFamily="34" charset="0"/>
                </a:rPr>
                <a:t>Self-healing </a:t>
              </a:r>
            </a:p>
            <a:p>
              <a:pPr algn="ctr" defTabSz="914192">
                <a:spcAft>
                  <a:spcPts val="588"/>
                </a:spcAft>
                <a:defRPr/>
              </a:pPr>
              <a:r>
                <a:rPr lang="en-US" sz="1765">
                  <a:solidFill>
                    <a:srgbClr val="000000"/>
                  </a:solidFill>
                  <a:latin typeface="Segoe UI"/>
                  <a:cs typeface="Segoe UI Semibold" panose="020B0702040204020203" pitchFamily="34" charset="0"/>
                </a:rPr>
                <a:t>Auto-placement, auto-restart, auto-replication, auto-scaling</a:t>
              </a:r>
            </a:p>
          </p:txBody>
        </p:sp>
      </p:grpSp>
      <p:cxnSp>
        <p:nvCxnSpPr>
          <p:cNvPr id="43" name="Straight Connector 42">
            <a:extLst>
              <a:ext uri="{FF2B5EF4-FFF2-40B4-BE49-F238E27FC236}">
                <a16:creationId xmlns:a16="http://schemas.microsoft.com/office/drawing/2014/main" id="{947F0A93-9795-0147-BDF1-80ED0BA92037}"/>
              </a:ext>
            </a:extLst>
          </p:cNvPr>
          <p:cNvCxnSpPr>
            <a:cxnSpLocks/>
          </p:cNvCxnSpPr>
          <p:nvPr/>
        </p:nvCxnSpPr>
        <p:spPr>
          <a:xfrm flipV="1">
            <a:off x="6096000" y="3666340"/>
            <a:ext cx="0" cy="525873"/>
          </a:xfrm>
          <a:prstGeom prst="line">
            <a:avLst/>
          </a:prstGeom>
          <a:ln w="22225" cap="rnd">
            <a:solidFill>
              <a:schemeClr val="accent4"/>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00450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500"/>
                                  </p:stCondLst>
                                  <p:childTnLst>
                                    <p:set>
                                      <p:cBhvr>
                                        <p:cTn id="6" dur="1" fill="hold">
                                          <p:stCondLst>
                                            <p:cond delay="0"/>
                                          </p:stCondLst>
                                        </p:cTn>
                                        <p:tgtEl>
                                          <p:spTgt spid="30"/>
                                        </p:tgtEl>
                                        <p:attrNameLst>
                                          <p:attrName>style.visibility</p:attrName>
                                        </p:attrNameLst>
                                      </p:cBhvr>
                                      <p:to>
                                        <p:strVal val="visible"/>
                                      </p:to>
                                    </p:set>
                                    <p:anim calcmode="lin" valueType="num">
                                      <p:cBhvr>
                                        <p:cTn id="7" dur="500" fill="hold"/>
                                        <p:tgtEl>
                                          <p:spTgt spid="30"/>
                                        </p:tgtEl>
                                        <p:attrNameLst>
                                          <p:attrName>ppt_w</p:attrName>
                                        </p:attrNameLst>
                                      </p:cBhvr>
                                      <p:tavLst>
                                        <p:tav tm="0">
                                          <p:val>
                                            <p:fltVal val="0"/>
                                          </p:val>
                                        </p:tav>
                                        <p:tav tm="100000">
                                          <p:val>
                                            <p:strVal val="#ppt_w"/>
                                          </p:val>
                                        </p:tav>
                                      </p:tavLst>
                                    </p:anim>
                                    <p:anim calcmode="lin" valueType="num">
                                      <p:cBhvr>
                                        <p:cTn id="8" dur="500" fill="hold"/>
                                        <p:tgtEl>
                                          <p:spTgt spid="30"/>
                                        </p:tgtEl>
                                        <p:attrNameLst>
                                          <p:attrName>ppt_h</p:attrName>
                                        </p:attrNameLst>
                                      </p:cBhvr>
                                      <p:tavLst>
                                        <p:tav tm="0">
                                          <p:val>
                                            <p:fltVal val="0"/>
                                          </p:val>
                                        </p:tav>
                                        <p:tav tm="100000">
                                          <p:val>
                                            <p:strVal val="#ppt_h"/>
                                          </p:val>
                                        </p:tav>
                                      </p:tavLst>
                                    </p:anim>
                                    <p:animEffect transition="in" filter="fade">
                                      <p:cBhvr>
                                        <p:cTn id="9" dur="500"/>
                                        <p:tgtEl>
                                          <p:spTgt spid="30"/>
                                        </p:tgtEl>
                                      </p:cBhvr>
                                    </p:animEffect>
                                  </p:childTnLst>
                                </p:cTn>
                              </p:par>
                            </p:childTnLst>
                          </p:cTn>
                        </p:par>
                        <p:par>
                          <p:cTn id="10" fill="hold">
                            <p:stCondLst>
                              <p:cond delay="1000"/>
                            </p:stCondLst>
                            <p:childTnLst>
                              <p:par>
                                <p:cTn id="11" presetID="22" presetClass="entr" presetSubtype="1" fill="hold" nodeType="afterEffect">
                                  <p:stCondLst>
                                    <p:cond delay="0"/>
                                  </p:stCondLst>
                                  <p:childTnLst>
                                    <p:set>
                                      <p:cBhvr>
                                        <p:cTn id="12" dur="1" fill="hold">
                                          <p:stCondLst>
                                            <p:cond delay="0"/>
                                          </p:stCondLst>
                                        </p:cTn>
                                        <p:tgtEl>
                                          <p:spTgt spid="43"/>
                                        </p:tgtEl>
                                        <p:attrNameLst>
                                          <p:attrName>style.visibility</p:attrName>
                                        </p:attrNameLst>
                                      </p:cBhvr>
                                      <p:to>
                                        <p:strVal val="visible"/>
                                      </p:to>
                                    </p:set>
                                    <p:animEffect transition="in" filter="wipe(up)">
                                      <p:cBhvr>
                                        <p:cTn id="13" dur="500"/>
                                        <p:tgtEl>
                                          <p:spTgt spid="43"/>
                                        </p:tgtEl>
                                      </p:cBhvr>
                                    </p:animEffect>
                                  </p:childTnLst>
                                </p:cTn>
                              </p:par>
                            </p:childTnLst>
                          </p:cTn>
                        </p:par>
                        <p:par>
                          <p:cTn id="14" fill="hold">
                            <p:stCondLst>
                              <p:cond delay="1500"/>
                            </p:stCondLst>
                            <p:childTnLst>
                              <p:par>
                                <p:cTn id="15" presetID="16" presetClass="entr" presetSubtype="37" fill="hold" nodeType="afterEffect">
                                  <p:stCondLst>
                                    <p:cond delay="0"/>
                                  </p:stCondLst>
                                  <p:childTnLst>
                                    <p:set>
                                      <p:cBhvr>
                                        <p:cTn id="16" dur="1" fill="hold">
                                          <p:stCondLst>
                                            <p:cond delay="0"/>
                                          </p:stCondLst>
                                        </p:cTn>
                                        <p:tgtEl>
                                          <p:spTgt spid="33"/>
                                        </p:tgtEl>
                                        <p:attrNameLst>
                                          <p:attrName>style.visibility</p:attrName>
                                        </p:attrNameLst>
                                      </p:cBhvr>
                                      <p:to>
                                        <p:strVal val="visible"/>
                                      </p:to>
                                    </p:set>
                                    <p:animEffect transition="in" filter="barn(outVertical)">
                                      <p:cBhvr>
                                        <p:cTn id="17" dur="1000"/>
                                        <p:tgtEl>
                                          <p:spTgt spid="33"/>
                                        </p:tgtEl>
                                      </p:cBhvr>
                                    </p:animEffect>
                                  </p:childTnLst>
                                </p:cTn>
                              </p:par>
                            </p:childTnLst>
                          </p:cTn>
                        </p:par>
                        <p:par>
                          <p:cTn id="18" fill="hold">
                            <p:stCondLst>
                              <p:cond delay="2500"/>
                            </p:stCondLst>
                            <p:childTnLst>
                              <p:par>
                                <p:cTn id="19" presetID="22" presetClass="entr" presetSubtype="1" fill="hold" nodeType="afterEffect">
                                  <p:stCondLst>
                                    <p:cond delay="0"/>
                                  </p:stCondLst>
                                  <p:childTnLst>
                                    <p:set>
                                      <p:cBhvr>
                                        <p:cTn id="20" dur="1" fill="hold">
                                          <p:stCondLst>
                                            <p:cond delay="0"/>
                                          </p:stCondLst>
                                        </p:cTn>
                                        <p:tgtEl>
                                          <p:spTgt spid="39"/>
                                        </p:tgtEl>
                                        <p:attrNameLst>
                                          <p:attrName>style.visibility</p:attrName>
                                        </p:attrNameLst>
                                      </p:cBhvr>
                                      <p:to>
                                        <p:strVal val="visible"/>
                                      </p:to>
                                    </p:set>
                                    <p:animEffect transition="in" filter="wipe(up)">
                                      <p:cBhvr>
                                        <p:cTn id="21"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Rectangle: Rounded Corners 66">
            <a:extLst>
              <a:ext uri="{FF2B5EF4-FFF2-40B4-BE49-F238E27FC236}">
                <a16:creationId xmlns:a16="http://schemas.microsoft.com/office/drawing/2014/main" id="{37A2A3A0-ACD6-4CB2-ADF9-657ACA676291}"/>
              </a:ext>
            </a:extLst>
          </p:cNvPr>
          <p:cNvSpPr/>
          <p:nvPr/>
        </p:nvSpPr>
        <p:spPr bwMode="auto">
          <a:xfrm>
            <a:off x="7564366" y="1902340"/>
            <a:ext cx="3015244" cy="2191428"/>
          </a:xfrm>
          <a:prstGeom prst="roundRect">
            <a:avLst>
              <a:gd name="adj" fmla="val 3125"/>
            </a:avLst>
          </a:prstGeom>
          <a:solidFill>
            <a:schemeClr val="accent5">
              <a:lumMod val="75000"/>
              <a:lumOff val="25000"/>
              <a:alpha val="5000"/>
            </a:schemeClr>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ctr"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a:solidFill>
                <a:srgbClr val="505050"/>
              </a:solidFill>
              <a:latin typeface="Segoe UI"/>
              <a:ea typeface="Segoe UI" pitchFamily="34" charset="0"/>
              <a:cs typeface="Segoe UI" pitchFamily="34" charset="0"/>
            </a:endParaRPr>
          </a:p>
        </p:txBody>
      </p:sp>
      <p:sp>
        <p:nvSpPr>
          <p:cNvPr id="70" name="Rectangle: Rounded Corners 69">
            <a:extLst>
              <a:ext uri="{FF2B5EF4-FFF2-40B4-BE49-F238E27FC236}">
                <a16:creationId xmlns:a16="http://schemas.microsoft.com/office/drawing/2014/main" id="{7CF40FD7-80A9-4365-BBD4-0E76F4F0C52B}"/>
              </a:ext>
            </a:extLst>
          </p:cNvPr>
          <p:cNvSpPr/>
          <p:nvPr/>
        </p:nvSpPr>
        <p:spPr bwMode="auto">
          <a:xfrm>
            <a:off x="7866499" y="2060837"/>
            <a:ext cx="1204336" cy="426786"/>
          </a:xfrm>
          <a:prstGeom prst="roundRect">
            <a:avLst>
              <a:gd name="adj" fmla="val 3125"/>
            </a:avLst>
          </a:prstGeom>
          <a:solidFill>
            <a:schemeClr val="accent5">
              <a:lumMod val="75000"/>
              <a:lumOff val="25000"/>
              <a:alpha val="5000"/>
            </a:schemeClr>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ctr"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a:solidFill>
                <a:srgbClr val="505050"/>
              </a:solidFill>
              <a:latin typeface="Segoe UI"/>
              <a:ea typeface="Segoe UI" pitchFamily="34" charset="0"/>
              <a:cs typeface="Segoe UI" pitchFamily="34" charset="0"/>
            </a:endParaRPr>
          </a:p>
        </p:txBody>
      </p:sp>
      <p:sp>
        <p:nvSpPr>
          <p:cNvPr id="71" name="Rectangle: Rounded Corners 70">
            <a:extLst>
              <a:ext uri="{FF2B5EF4-FFF2-40B4-BE49-F238E27FC236}">
                <a16:creationId xmlns:a16="http://schemas.microsoft.com/office/drawing/2014/main" id="{2766BD09-FB21-442F-9720-94DA7A17D955}"/>
              </a:ext>
            </a:extLst>
          </p:cNvPr>
          <p:cNvSpPr/>
          <p:nvPr/>
        </p:nvSpPr>
        <p:spPr bwMode="auto">
          <a:xfrm>
            <a:off x="9107990" y="2060836"/>
            <a:ext cx="1204336" cy="426786"/>
          </a:xfrm>
          <a:prstGeom prst="roundRect">
            <a:avLst>
              <a:gd name="adj" fmla="val 3125"/>
            </a:avLst>
          </a:prstGeom>
          <a:solidFill>
            <a:schemeClr val="accent5">
              <a:lumMod val="75000"/>
              <a:lumOff val="25000"/>
              <a:alpha val="5000"/>
            </a:schemeClr>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ctr"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a:solidFill>
                <a:srgbClr val="505050"/>
              </a:solidFill>
              <a:latin typeface="Segoe UI"/>
              <a:ea typeface="Segoe UI" pitchFamily="34" charset="0"/>
              <a:cs typeface="Segoe UI" pitchFamily="34" charset="0"/>
            </a:endParaRPr>
          </a:p>
        </p:txBody>
      </p:sp>
      <p:sp>
        <p:nvSpPr>
          <p:cNvPr id="72" name="Rectangle: Rounded Corners 71">
            <a:extLst>
              <a:ext uri="{FF2B5EF4-FFF2-40B4-BE49-F238E27FC236}">
                <a16:creationId xmlns:a16="http://schemas.microsoft.com/office/drawing/2014/main" id="{EB2252F5-7939-40A3-9148-7203A3D98990}"/>
              </a:ext>
            </a:extLst>
          </p:cNvPr>
          <p:cNvSpPr/>
          <p:nvPr/>
        </p:nvSpPr>
        <p:spPr bwMode="auto">
          <a:xfrm>
            <a:off x="7866499" y="2538652"/>
            <a:ext cx="1204336" cy="426786"/>
          </a:xfrm>
          <a:prstGeom prst="roundRect">
            <a:avLst>
              <a:gd name="adj" fmla="val 3125"/>
            </a:avLst>
          </a:prstGeom>
          <a:solidFill>
            <a:schemeClr val="accent5">
              <a:lumMod val="75000"/>
              <a:lumOff val="25000"/>
              <a:alpha val="5000"/>
            </a:schemeClr>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ctr"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a:solidFill>
                <a:srgbClr val="505050"/>
              </a:solidFill>
              <a:latin typeface="Segoe UI"/>
              <a:ea typeface="Segoe UI" pitchFamily="34" charset="0"/>
              <a:cs typeface="Segoe UI" pitchFamily="34" charset="0"/>
            </a:endParaRPr>
          </a:p>
        </p:txBody>
      </p:sp>
      <p:sp>
        <p:nvSpPr>
          <p:cNvPr id="73" name="Rectangle: Rounded Corners 72">
            <a:extLst>
              <a:ext uri="{FF2B5EF4-FFF2-40B4-BE49-F238E27FC236}">
                <a16:creationId xmlns:a16="http://schemas.microsoft.com/office/drawing/2014/main" id="{DBDB3E73-4E95-4BEB-8C6C-116D1684F40D}"/>
              </a:ext>
            </a:extLst>
          </p:cNvPr>
          <p:cNvSpPr/>
          <p:nvPr/>
        </p:nvSpPr>
        <p:spPr bwMode="auto">
          <a:xfrm>
            <a:off x="9107990" y="2538651"/>
            <a:ext cx="1204336" cy="426786"/>
          </a:xfrm>
          <a:prstGeom prst="roundRect">
            <a:avLst>
              <a:gd name="adj" fmla="val 3125"/>
            </a:avLst>
          </a:prstGeom>
          <a:solidFill>
            <a:schemeClr val="accent5">
              <a:lumMod val="75000"/>
              <a:lumOff val="25000"/>
              <a:alpha val="5000"/>
            </a:schemeClr>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ctr"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a:solidFill>
                <a:srgbClr val="505050"/>
              </a:solidFill>
              <a:latin typeface="Segoe UI"/>
              <a:ea typeface="Segoe UI" pitchFamily="34" charset="0"/>
              <a:cs typeface="Segoe UI" pitchFamily="34" charset="0"/>
            </a:endParaRPr>
          </a:p>
        </p:txBody>
      </p:sp>
      <p:sp>
        <p:nvSpPr>
          <p:cNvPr id="74" name="Rectangle: Rounded Corners 73">
            <a:extLst>
              <a:ext uri="{FF2B5EF4-FFF2-40B4-BE49-F238E27FC236}">
                <a16:creationId xmlns:a16="http://schemas.microsoft.com/office/drawing/2014/main" id="{8AD1719D-C7B2-4AF8-962F-1F5D2F0A5AC2}"/>
              </a:ext>
            </a:extLst>
          </p:cNvPr>
          <p:cNvSpPr/>
          <p:nvPr/>
        </p:nvSpPr>
        <p:spPr bwMode="auto">
          <a:xfrm>
            <a:off x="7858635" y="3016466"/>
            <a:ext cx="1204336" cy="426786"/>
          </a:xfrm>
          <a:prstGeom prst="roundRect">
            <a:avLst>
              <a:gd name="adj" fmla="val 3125"/>
            </a:avLst>
          </a:prstGeom>
          <a:solidFill>
            <a:schemeClr val="accent5">
              <a:lumMod val="75000"/>
              <a:lumOff val="25000"/>
              <a:alpha val="5000"/>
            </a:schemeClr>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ctr"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a:solidFill>
                <a:srgbClr val="505050"/>
              </a:solidFill>
              <a:latin typeface="Segoe UI"/>
              <a:ea typeface="Segoe UI" pitchFamily="34" charset="0"/>
              <a:cs typeface="Segoe UI" pitchFamily="34" charset="0"/>
            </a:endParaRPr>
          </a:p>
        </p:txBody>
      </p:sp>
      <p:sp>
        <p:nvSpPr>
          <p:cNvPr id="7" name="Rectangle 6">
            <a:extLst>
              <a:ext uri="{FF2B5EF4-FFF2-40B4-BE49-F238E27FC236}">
                <a16:creationId xmlns:a16="http://schemas.microsoft.com/office/drawing/2014/main" id="{1A9065C9-66ED-4351-9351-798AEBF2F572}"/>
              </a:ext>
            </a:extLst>
          </p:cNvPr>
          <p:cNvSpPr/>
          <p:nvPr/>
        </p:nvSpPr>
        <p:spPr bwMode="auto">
          <a:xfrm>
            <a:off x="7701851" y="2184004"/>
            <a:ext cx="2674339" cy="1993918"/>
          </a:xfrm>
          <a:prstGeom prst="rect">
            <a:avLst/>
          </a:prstGeom>
          <a:no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34" tIns="143387" rIns="179234" bIns="143387" numCol="1" spcCol="0" rtlCol="0" fromWordArt="0" anchor="b" anchorCtr="0" forceAA="0" compatLnSpc="1">
            <a:prstTxWarp prst="textNoShape">
              <a:avLst/>
            </a:prstTxWarp>
            <a:noAutofit/>
          </a:bodyPr>
          <a:lstStyle/>
          <a:p>
            <a:pPr algn="ctr" defTabSz="913751" fontAlgn="base">
              <a:lnSpc>
                <a:spcPct val="90000"/>
              </a:lnSpc>
              <a:spcBef>
                <a:spcPct val="0"/>
              </a:spcBef>
              <a:spcAft>
                <a:spcPct val="0"/>
              </a:spcAft>
            </a:pPr>
            <a:r>
              <a:rPr lang="en-US" sz="1175">
                <a:solidFill>
                  <a:srgbClr val="505050"/>
                </a:solidFill>
                <a:latin typeface="Segoe UI"/>
                <a:ea typeface="Segoe UI" pitchFamily="34" charset="0"/>
                <a:cs typeface="Segoe UI" pitchFamily="34" charset="0"/>
              </a:rPr>
              <a:t>Master Node(s) – self managed</a:t>
            </a:r>
          </a:p>
        </p:txBody>
      </p:sp>
      <p:sp>
        <p:nvSpPr>
          <p:cNvPr id="51" name="TextBox 50">
            <a:extLst>
              <a:ext uri="{FF2B5EF4-FFF2-40B4-BE49-F238E27FC236}">
                <a16:creationId xmlns:a16="http://schemas.microsoft.com/office/drawing/2014/main" id="{BCF075DD-0E0C-4EDD-8B02-6BC72D8D2B4E}"/>
              </a:ext>
            </a:extLst>
          </p:cNvPr>
          <p:cNvSpPr txBox="1"/>
          <p:nvPr/>
        </p:nvSpPr>
        <p:spPr>
          <a:xfrm>
            <a:off x="7809916" y="4237537"/>
            <a:ext cx="3457267" cy="452394"/>
          </a:xfrm>
          <a:prstGeom prst="rect">
            <a:avLst/>
          </a:prstGeom>
          <a:noFill/>
        </p:spPr>
        <p:txBody>
          <a:bodyPr wrap="square" lIns="179234" tIns="143387" rIns="179234" bIns="143387" rtlCol="0">
            <a:spAutoFit/>
          </a:bodyPr>
          <a:lstStyle/>
          <a:p>
            <a:pPr defTabSz="914049">
              <a:lnSpc>
                <a:spcPct val="90000"/>
              </a:lnSpc>
              <a:spcAft>
                <a:spcPts val="588"/>
              </a:spcAft>
            </a:pPr>
            <a:r>
              <a:rPr lang="en-US" sz="1174">
                <a:gradFill>
                  <a:gsLst>
                    <a:gs pos="2917">
                      <a:srgbClr val="505050"/>
                    </a:gs>
                    <a:gs pos="30000">
                      <a:srgbClr val="505050"/>
                    </a:gs>
                  </a:gsLst>
                  <a:lin ang="5400000" scaled="0"/>
                </a:gradFill>
                <a:latin typeface="Segoe UI"/>
              </a:rPr>
              <a:t>Schedule pods   over private tunnel</a:t>
            </a:r>
          </a:p>
        </p:txBody>
      </p:sp>
      <p:sp>
        <p:nvSpPr>
          <p:cNvPr id="3" name="Rectangle 2">
            <a:extLst>
              <a:ext uri="{FF2B5EF4-FFF2-40B4-BE49-F238E27FC236}">
                <a16:creationId xmlns:a16="http://schemas.microsoft.com/office/drawing/2014/main" id="{2C585CE9-1B8A-4960-834E-E839772514BE}"/>
              </a:ext>
            </a:extLst>
          </p:cNvPr>
          <p:cNvSpPr/>
          <p:nvPr/>
        </p:nvSpPr>
        <p:spPr bwMode="auto">
          <a:xfrm>
            <a:off x="7925760" y="2057650"/>
            <a:ext cx="1114134" cy="43080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r>
              <a:rPr lang="en-US" sz="980">
                <a:solidFill>
                  <a:srgbClr val="505050"/>
                </a:solidFill>
                <a:latin typeface="Segoe UI"/>
                <a:ea typeface="Segoe UI" pitchFamily="34" charset="0"/>
                <a:cs typeface="Segoe UI" pitchFamily="34" charset="0"/>
              </a:rPr>
              <a:t>API Server</a:t>
            </a:r>
          </a:p>
        </p:txBody>
      </p:sp>
      <p:sp>
        <p:nvSpPr>
          <p:cNvPr id="31" name="Rectangle 30">
            <a:extLst>
              <a:ext uri="{FF2B5EF4-FFF2-40B4-BE49-F238E27FC236}">
                <a16:creationId xmlns:a16="http://schemas.microsoft.com/office/drawing/2014/main" id="{01C08E06-F26D-49BB-B23A-E74D37630407}"/>
              </a:ext>
            </a:extLst>
          </p:cNvPr>
          <p:cNvSpPr/>
          <p:nvPr/>
        </p:nvSpPr>
        <p:spPr bwMode="auto">
          <a:xfrm>
            <a:off x="7926947" y="2548826"/>
            <a:ext cx="1111760" cy="43080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r>
              <a:rPr lang="en-US" sz="980">
                <a:solidFill>
                  <a:srgbClr val="505050"/>
                </a:solidFill>
                <a:latin typeface="Segoe UI"/>
                <a:ea typeface="Segoe UI" pitchFamily="34" charset="0"/>
                <a:cs typeface="Segoe UI" pitchFamily="34" charset="0"/>
              </a:rPr>
              <a:t>Scheduler</a:t>
            </a:r>
          </a:p>
        </p:txBody>
      </p:sp>
      <p:sp>
        <p:nvSpPr>
          <p:cNvPr id="32" name="Rectangle 31">
            <a:extLst>
              <a:ext uri="{FF2B5EF4-FFF2-40B4-BE49-F238E27FC236}">
                <a16:creationId xmlns:a16="http://schemas.microsoft.com/office/drawing/2014/main" id="{9DBAB0BA-DDD4-4672-B54D-1E363E139444}"/>
              </a:ext>
            </a:extLst>
          </p:cNvPr>
          <p:cNvSpPr/>
          <p:nvPr/>
        </p:nvSpPr>
        <p:spPr bwMode="auto">
          <a:xfrm>
            <a:off x="9124523" y="2057650"/>
            <a:ext cx="1170885" cy="43080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r>
              <a:rPr lang="en-US" sz="980" err="1">
                <a:solidFill>
                  <a:srgbClr val="505050"/>
                </a:solidFill>
                <a:latin typeface="Segoe UI"/>
                <a:ea typeface="Segoe UI" pitchFamily="34" charset="0"/>
                <a:cs typeface="Segoe UI" pitchFamily="34" charset="0"/>
              </a:rPr>
              <a:t>etcd</a:t>
            </a:r>
            <a:r>
              <a:rPr lang="en-US" sz="980">
                <a:solidFill>
                  <a:srgbClr val="505050"/>
                </a:solidFill>
                <a:latin typeface="Segoe UI"/>
                <a:ea typeface="Segoe UI" pitchFamily="34" charset="0"/>
                <a:cs typeface="Segoe UI" pitchFamily="34" charset="0"/>
              </a:rPr>
              <a:t> store</a:t>
            </a:r>
          </a:p>
        </p:txBody>
      </p:sp>
      <p:sp>
        <p:nvSpPr>
          <p:cNvPr id="33" name="Rectangle 32">
            <a:extLst>
              <a:ext uri="{FF2B5EF4-FFF2-40B4-BE49-F238E27FC236}">
                <a16:creationId xmlns:a16="http://schemas.microsoft.com/office/drawing/2014/main" id="{4191D913-5622-4D2D-9E82-3A5EF2005CD6}"/>
              </a:ext>
            </a:extLst>
          </p:cNvPr>
          <p:cNvSpPr/>
          <p:nvPr/>
        </p:nvSpPr>
        <p:spPr bwMode="auto">
          <a:xfrm>
            <a:off x="9116762" y="2548826"/>
            <a:ext cx="1178645" cy="43080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r>
              <a:rPr lang="en-US" sz="980">
                <a:solidFill>
                  <a:srgbClr val="505050"/>
                </a:solidFill>
                <a:latin typeface="Segoe UI"/>
                <a:ea typeface="Segoe UI" pitchFamily="34" charset="0"/>
                <a:cs typeface="Segoe UI" pitchFamily="34" charset="0"/>
              </a:rPr>
              <a:t>Controller </a:t>
            </a:r>
            <a:r>
              <a:rPr lang="en-US" sz="980" err="1">
                <a:solidFill>
                  <a:srgbClr val="505050"/>
                </a:solidFill>
                <a:latin typeface="Segoe UI"/>
                <a:ea typeface="Segoe UI" pitchFamily="34" charset="0"/>
                <a:cs typeface="Segoe UI" pitchFamily="34" charset="0"/>
              </a:rPr>
              <a:t>Mgr</a:t>
            </a:r>
            <a:endParaRPr lang="en-US" sz="980">
              <a:solidFill>
                <a:srgbClr val="505050"/>
              </a:solidFill>
              <a:latin typeface="Segoe UI"/>
              <a:ea typeface="Segoe UI" pitchFamily="34" charset="0"/>
              <a:cs typeface="Segoe UI" pitchFamily="34" charset="0"/>
            </a:endParaRPr>
          </a:p>
        </p:txBody>
      </p:sp>
      <p:sp>
        <p:nvSpPr>
          <p:cNvPr id="34" name="Rectangle 33">
            <a:extLst>
              <a:ext uri="{FF2B5EF4-FFF2-40B4-BE49-F238E27FC236}">
                <a16:creationId xmlns:a16="http://schemas.microsoft.com/office/drawing/2014/main" id="{2F1230C1-658A-4AA6-AA7C-9AEFFEBF5D9C}"/>
              </a:ext>
            </a:extLst>
          </p:cNvPr>
          <p:cNvSpPr/>
          <p:nvPr/>
        </p:nvSpPr>
        <p:spPr bwMode="auto">
          <a:xfrm>
            <a:off x="7926947" y="3014153"/>
            <a:ext cx="1111760" cy="43080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ctr" anchorCtr="0" forceAA="0" compatLnSpc="1">
            <a:prstTxWarp prst="textNoShape">
              <a:avLst/>
            </a:prstTxWarp>
            <a:noAutofit/>
          </a:bodyPr>
          <a:lstStyle/>
          <a:p>
            <a:pPr algn="ctr" defTabSz="913751" fontAlgn="base">
              <a:lnSpc>
                <a:spcPct val="90000"/>
              </a:lnSpc>
              <a:spcBef>
                <a:spcPct val="0"/>
              </a:spcBef>
              <a:spcAft>
                <a:spcPct val="0"/>
              </a:spcAft>
            </a:pPr>
            <a:r>
              <a:rPr lang="en-US" sz="980">
                <a:solidFill>
                  <a:srgbClr val="505050"/>
                </a:solidFill>
                <a:latin typeface="Segoe UI"/>
                <a:ea typeface="Segoe UI" pitchFamily="34" charset="0"/>
                <a:cs typeface="Segoe UI" pitchFamily="34" charset="0"/>
              </a:rPr>
              <a:t>Cloud Controller</a:t>
            </a:r>
          </a:p>
        </p:txBody>
      </p:sp>
      <p:pic>
        <p:nvPicPr>
          <p:cNvPr id="11" name="Picture 10">
            <a:extLst>
              <a:ext uri="{FF2B5EF4-FFF2-40B4-BE49-F238E27FC236}">
                <a16:creationId xmlns:a16="http://schemas.microsoft.com/office/drawing/2014/main" id="{E28C7A46-8BA7-402C-B37B-CFC9A3398835}"/>
              </a:ext>
            </a:extLst>
          </p:cNvPr>
          <p:cNvPicPr>
            <a:picLocks noChangeAspect="1"/>
          </p:cNvPicPr>
          <p:nvPr/>
        </p:nvPicPr>
        <p:blipFill>
          <a:blip r:embed="rId3"/>
          <a:stretch>
            <a:fillRect/>
          </a:stretch>
        </p:blipFill>
        <p:spPr>
          <a:xfrm>
            <a:off x="6146832" y="2982350"/>
            <a:ext cx="558221" cy="538826"/>
          </a:xfrm>
          <a:prstGeom prst="rect">
            <a:avLst/>
          </a:prstGeom>
        </p:spPr>
      </p:pic>
      <p:sp>
        <p:nvSpPr>
          <p:cNvPr id="52" name="Rectangle: Rounded Corners 51">
            <a:extLst>
              <a:ext uri="{FF2B5EF4-FFF2-40B4-BE49-F238E27FC236}">
                <a16:creationId xmlns:a16="http://schemas.microsoft.com/office/drawing/2014/main" id="{1629A070-175C-4FA5-94EC-8DEA0CFC18AB}"/>
              </a:ext>
            </a:extLst>
          </p:cNvPr>
          <p:cNvSpPr/>
          <p:nvPr/>
        </p:nvSpPr>
        <p:spPr bwMode="auto">
          <a:xfrm>
            <a:off x="6019833" y="2848486"/>
            <a:ext cx="806554" cy="806554"/>
          </a:xfrm>
          <a:prstGeom prst="roundRect">
            <a:avLst>
              <a:gd name="adj" fmla="val 3125"/>
            </a:avLst>
          </a:prstGeom>
          <a:solidFill>
            <a:schemeClr val="accent4">
              <a:alpha val="5000"/>
            </a:schemeClr>
          </a:solidFill>
          <a:ln w="12700">
            <a:solidFill>
              <a:schemeClr val="accent4">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ctr" anchorCtr="0" forceAA="0" compatLnSpc="1">
            <a:prstTxWarp prst="textNoShape">
              <a:avLst/>
            </a:prstTxWarp>
            <a:noAutofit/>
          </a:bodyPr>
          <a:lstStyle/>
          <a:p>
            <a:pPr algn="ctr" defTabSz="913751" fontAlgn="base">
              <a:lnSpc>
                <a:spcPct val="90000"/>
              </a:lnSpc>
              <a:spcBef>
                <a:spcPct val="0"/>
              </a:spcBef>
              <a:spcAft>
                <a:spcPct val="0"/>
              </a:spcAft>
              <a:defRPr/>
            </a:pPr>
            <a:endParaRPr lang="en-US" sz="1174">
              <a:solidFill>
                <a:srgbClr val="505050"/>
              </a:solidFill>
              <a:latin typeface="Segoe UI"/>
              <a:cs typeface="Segoe UI" pitchFamily="34" charset="0"/>
            </a:endParaRPr>
          </a:p>
        </p:txBody>
      </p:sp>
      <p:sp>
        <p:nvSpPr>
          <p:cNvPr id="53" name="Title 1">
            <a:extLst>
              <a:ext uri="{FF2B5EF4-FFF2-40B4-BE49-F238E27FC236}">
                <a16:creationId xmlns:a16="http://schemas.microsoft.com/office/drawing/2014/main" id="{3E4708F6-CD53-4BB6-9E49-99872EA5876F}"/>
              </a:ext>
            </a:extLst>
          </p:cNvPr>
          <p:cNvSpPr txBox="1">
            <a:spLocks/>
          </p:cNvSpPr>
          <p:nvPr/>
        </p:nvSpPr>
        <p:spPr>
          <a:xfrm>
            <a:off x="6019832" y="2591416"/>
            <a:ext cx="962990" cy="150817"/>
          </a:xfrm>
          <a:prstGeom prst="rect">
            <a:avLst/>
          </a:prstGeom>
        </p:spPr>
        <p:txBody>
          <a:bodyPr vert="horz" wrap="square" lIns="0" tIns="0" rIns="0" bIns="0" rtlCol="0" anchor="b">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14016">
              <a:defRPr/>
            </a:pPr>
            <a:r>
              <a:rPr lang="en-US" sz="980" spc="0">
                <a:gradFill>
                  <a:gsLst>
                    <a:gs pos="2655">
                      <a:srgbClr val="505050"/>
                    </a:gs>
                    <a:gs pos="31000">
                      <a:srgbClr val="505050"/>
                    </a:gs>
                  </a:gsLst>
                  <a:lin ang="5400000" scaled="0"/>
                </a:gradFill>
                <a:latin typeface="Segoe UI Semibold" panose="020B0702040204020203" pitchFamily="34" charset="0"/>
                <a:cs typeface="Segoe UI Semibold" panose="020B0702040204020203" pitchFamily="34" charset="0"/>
              </a:rPr>
              <a:t>Kubernetes API endpoint</a:t>
            </a:r>
          </a:p>
        </p:txBody>
      </p:sp>
      <p:cxnSp>
        <p:nvCxnSpPr>
          <p:cNvPr id="55" name="Straight Arrow Connector 54">
            <a:extLst>
              <a:ext uri="{FF2B5EF4-FFF2-40B4-BE49-F238E27FC236}">
                <a16:creationId xmlns:a16="http://schemas.microsoft.com/office/drawing/2014/main" id="{27DBB4FF-41CE-47C5-A7B1-EAC1C14163CB}"/>
              </a:ext>
            </a:extLst>
          </p:cNvPr>
          <p:cNvCxnSpPr>
            <a:cxnSpLocks/>
            <a:stCxn id="60" idx="3"/>
            <a:endCxn id="52" idx="1"/>
          </p:cNvCxnSpPr>
          <p:nvPr/>
        </p:nvCxnSpPr>
        <p:spPr>
          <a:xfrm>
            <a:off x="5300804" y="3251762"/>
            <a:ext cx="719028" cy="0"/>
          </a:xfrm>
          <a:prstGeom prst="straightConnector1">
            <a:avLst/>
          </a:prstGeom>
          <a:ln w="12700">
            <a:solidFill>
              <a:srgbClr val="D2D2D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7" name="CRMArticles_EFF5" title="Icon of two documents stacked together with writing on them">
            <a:extLst>
              <a:ext uri="{FF2B5EF4-FFF2-40B4-BE49-F238E27FC236}">
                <a16:creationId xmlns:a16="http://schemas.microsoft.com/office/drawing/2014/main" id="{57A8E463-72E9-41FF-9F77-10A8B2CA8D6C}"/>
              </a:ext>
            </a:extLst>
          </p:cNvPr>
          <p:cNvSpPr>
            <a:spLocks noChangeAspect="1" noEditPoints="1"/>
          </p:cNvSpPr>
          <p:nvPr/>
        </p:nvSpPr>
        <p:spPr bwMode="auto">
          <a:xfrm>
            <a:off x="4679416" y="3005279"/>
            <a:ext cx="436224" cy="503551"/>
          </a:xfrm>
          <a:custGeom>
            <a:avLst/>
            <a:gdLst>
              <a:gd name="T0" fmla="*/ 551 w 3583"/>
              <a:gd name="T1" fmla="*/ 3585 h 4136"/>
              <a:gd name="T2" fmla="*/ 0 w 3583"/>
              <a:gd name="T3" fmla="*/ 3585 h 4136"/>
              <a:gd name="T4" fmla="*/ 0 w 3583"/>
              <a:gd name="T5" fmla="*/ 0 h 4136"/>
              <a:gd name="T6" fmla="*/ 3033 w 3583"/>
              <a:gd name="T7" fmla="*/ 0 h 4136"/>
              <a:gd name="T8" fmla="*/ 3033 w 3583"/>
              <a:gd name="T9" fmla="*/ 1103 h 4136"/>
              <a:gd name="T10" fmla="*/ 2480 w 3583"/>
              <a:gd name="T11" fmla="*/ 551 h 4136"/>
              <a:gd name="T12" fmla="*/ 2480 w 3583"/>
              <a:gd name="T13" fmla="*/ 1654 h 4136"/>
              <a:gd name="T14" fmla="*/ 3583 w 3583"/>
              <a:gd name="T15" fmla="*/ 1654 h 4136"/>
              <a:gd name="T16" fmla="*/ 3583 w 3583"/>
              <a:gd name="T17" fmla="*/ 1654 h 4136"/>
              <a:gd name="T18" fmla="*/ 2480 w 3583"/>
              <a:gd name="T19" fmla="*/ 551 h 4136"/>
              <a:gd name="T20" fmla="*/ 551 w 3583"/>
              <a:gd name="T21" fmla="*/ 551 h 4136"/>
              <a:gd name="T22" fmla="*/ 551 w 3583"/>
              <a:gd name="T23" fmla="*/ 4136 h 4136"/>
              <a:gd name="T24" fmla="*/ 3583 w 3583"/>
              <a:gd name="T25" fmla="*/ 4136 h 4136"/>
              <a:gd name="T26" fmla="*/ 3583 w 3583"/>
              <a:gd name="T27" fmla="*/ 1654 h 4136"/>
              <a:gd name="T28" fmla="*/ 965 w 3583"/>
              <a:gd name="T29" fmla="*/ 2757 h 4136"/>
              <a:gd name="T30" fmla="*/ 2894 w 3583"/>
              <a:gd name="T31" fmla="*/ 2757 h 4136"/>
              <a:gd name="T32" fmla="*/ 965 w 3583"/>
              <a:gd name="T33" fmla="*/ 2206 h 4136"/>
              <a:gd name="T34" fmla="*/ 2894 w 3583"/>
              <a:gd name="T35" fmla="*/ 2206 h 4136"/>
              <a:gd name="T36" fmla="*/ 965 w 3583"/>
              <a:gd name="T37" fmla="*/ 1654 h 4136"/>
              <a:gd name="T38" fmla="*/ 2068 w 3583"/>
              <a:gd name="T39" fmla="*/ 1654 h 4136"/>
              <a:gd name="T40" fmla="*/ 965 w 3583"/>
              <a:gd name="T41" fmla="*/ 1103 h 4136"/>
              <a:gd name="T42" fmla="*/ 2068 w 3583"/>
              <a:gd name="T43" fmla="*/ 1103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3" h="4136">
                <a:moveTo>
                  <a:pt x="551" y="3585"/>
                </a:moveTo>
                <a:lnTo>
                  <a:pt x="0" y="3585"/>
                </a:lnTo>
                <a:lnTo>
                  <a:pt x="0" y="0"/>
                </a:lnTo>
                <a:lnTo>
                  <a:pt x="3033" y="0"/>
                </a:lnTo>
                <a:lnTo>
                  <a:pt x="3033" y="1103"/>
                </a:lnTo>
                <a:moveTo>
                  <a:pt x="2480" y="551"/>
                </a:moveTo>
                <a:lnTo>
                  <a:pt x="2480" y="1654"/>
                </a:lnTo>
                <a:lnTo>
                  <a:pt x="3583" y="1654"/>
                </a:lnTo>
                <a:moveTo>
                  <a:pt x="3583" y="1654"/>
                </a:moveTo>
                <a:lnTo>
                  <a:pt x="2480" y="551"/>
                </a:lnTo>
                <a:lnTo>
                  <a:pt x="551" y="551"/>
                </a:lnTo>
                <a:lnTo>
                  <a:pt x="551" y="4136"/>
                </a:lnTo>
                <a:lnTo>
                  <a:pt x="3583" y="4136"/>
                </a:lnTo>
                <a:lnTo>
                  <a:pt x="3583" y="1654"/>
                </a:lnTo>
                <a:moveTo>
                  <a:pt x="965" y="2757"/>
                </a:moveTo>
                <a:lnTo>
                  <a:pt x="2894" y="2757"/>
                </a:lnTo>
                <a:moveTo>
                  <a:pt x="965" y="2206"/>
                </a:moveTo>
                <a:lnTo>
                  <a:pt x="2894" y="2206"/>
                </a:lnTo>
                <a:moveTo>
                  <a:pt x="965" y="1654"/>
                </a:moveTo>
                <a:lnTo>
                  <a:pt x="2068" y="1654"/>
                </a:lnTo>
                <a:moveTo>
                  <a:pt x="965" y="1103"/>
                </a:moveTo>
                <a:lnTo>
                  <a:pt x="2068" y="1103"/>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225"/>
            <a:endParaRPr lang="en-US" sz="1765">
              <a:solidFill>
                <a:srgbClr val="505050"/>
              </a:solidFill>
              <a:latin typeface="Segoe UI"/>
            </a:endParaRPr>
          </a:p>
        </p:txBody>
      </p:sp>
      <p:sp>
        <p:nvSpPr>
          <p:cNvPr id="58" name="people_4" title="Icon of a person">
            <a:extLst>
              <a:ext uri="{FF2B5EF4-FFF2-40B4-BE49-F238E27FC236}">
                <a16:creationId xmlns:a16="http://schemas.microsoft.com/office/drawing/2014/main" id="{5060ECB5-F806-4819-ADF6-A57B6A8B7AFD}"/>
              </a:ext>
            </a:extLst>
          </p:cNvPr>
          <p:cNvSpPr>
            <a:spLocks noChangeAspect="1" noEditPoints="1"/>
          </p:cNvSpPr>
          <p:nvPr/>
        </p:nvSpPr>
        <p:spPr bwMode="auto">
          <a:xfrm>
            <a:off x="3765180" y="3005747"/>
            <a:ext cx="437726" cy="48937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225"/>
            <a:endParaRPr lang="en-US" sz="1765">
              <a:solidFill>
                <a:srgbClr val="505050"/>
              </a:solidFill>
              <a:latin typeface="Segoe UI"/>
            </a:endParaRPr>
          </a:p>
        </p:txBody>
      </p:sp>
      <p:sp>
        <p:nvSpPr>
          <p:cNvPr id="60" name="Rectangle: Rounded Corners 59">
            <a:extLst>
              <a:ext uri="{FF2B5EF4-FFF2-40B4-BE49-F238E27FC236}">
                <a16:creationId xmlns:a16="http://schemas.microsoft.com/office/drawing/2014/main" id="{744F3715-47E0-4E26-A6F1-132FFE5829DE}"/>
              </a:ext>
            </a:extLst>
          </p:cNvPr>
          <p:cNvSpPr/>
          <p:nvPr/>
        </p:nvSpPr>
        <p:spPr bwMode="auto">
          <a:xfrm>
            <a:off x="4494252" y="2848486"/>
            <a:ext cx="806554" cy="806554"/>
          </a:xfrm>
          <a:prstGeom prst="roundRect">
            <a:avLst>
              <a:gd name="adj" fmla="val 3125"/>
            </a:avLst>
          </a:prstGeom>
          <a:solidFill>
            <a:schemeClr val="bg1">
              <a:lumMod val="95000"/>
              <a:alpha val="15000"/>
            </a:schemeClr>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ctr" anchorCtr="0" forceAA="0" compatLnSpc="1">
            <a:prstTxWarp prst="textNoShape">
              <a:avLst/>
            </a:prstTxWarp>
            <a:noAutofit/>
          </a:bodyPr>
          <a:lstStyle/>
          <a:p>
            <a:pPr algn="ctr" defTabSz="913751" fontAlgn="base">
              <a:lnSpc>
                <a:spcPct val="90000"/>
              </a:lnSpc>
              <a:spcBef>
                <a:spcPct val="0"/>
              </a:spcBef>
              <a:spcAft>
                <a:spcPct val="0"/>
              </a:spcAft>
              <a:defRPr/>
            </a:pPr>
            <a:endParaRPr lang="en-US" sz="1174">
              <a:solidFill>
                <a:srgbClr val="505050"/>
              </a:solidFill>
              <a:latin typeface="Segoe UI"/>
              <a:cs typeface="Segoe UI" pitchFamily="34" charset="0"/>
            </a:endParaRPr>
          </a:p>
        </p:txBody>
      </p:sp>
      <p:sp>
        <p:nvSpPr>
          <p:cNvPr id="61" name="Title 1">
            <a:extLst>
              <a:ext uri="{FF2B5EF4-FFF2-40B4-BE49-F238E27FC236}">
                <a16:creationId xmlns:a16="http://schemas.microsoft.com/office/drawing/2014/main" id="{8074C4AC-5023-4340-920F-55DB7E6E7904}"/>
              </a:ext>
            </a:extLst>
          </p:cNvPr>
          <p:cNvSpPr txBox="1">
            <a:spLocks/>
          </p:cNvSpPr>
          <p:nvPr/>
        </p:nvSpPr>
        <p:spPr>
          <a:xfrm>
            <a:off x="4494250" y="2591416"/>
            <a:ext cx="962990" cy="150817"/>
          </a:xfrm>
          <a:prstGeom prst="rect">
            <a:avLst/>
          </a:prstGeom>
        </p:spPr>
        <p:txBody>
          <a:bodyPr vert="horz" wrap="square" lIns="0" tIns="0" rIns="0" bIns="0" rtlCol="0" anchor="b">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14016">
              <a:defRPr/>
            </a:pPr>
            <a:r>
              <a:rPr lang="en-US" sz="980" spc="0">
                <a:gradFill>
                  <a:gsLst>
                    <a:gs pos="2655">
                      <a:srgbClr val="505050"/>
                    </a:gs>
                    <a:gs pos="31000">
                      <a:srgbClr val="505050"/>
                    </a:gs>
                  </a:gsLst>
                  <a:lin ang="5400000" scaled="0"/>
                </a:gradFill>
                <a:latin typeface="Segoe UI Semibold" panose="020B0702040204020203" pitchFamily="34" charset="0"/>
                <a:cs typeface="Segoe UI Semibold" panose="020B0702040204020203" pitchFamily="34" charset="0"/>
              </a:rPr>
              <a:t>App/workload definition</a:t>
            </a:r>
          </a:p>
        </p:txBody>
      </p:sp>
      <p:sp>
        <p:nvSpPr>
          <p:cNvPr id="63" name="Rectangle: Rounded Corners 62">
            <a:extLst>
              <a:ext uri="{FF2B5EF4-FFF2-40B4-BE49-F238E27FC236}">
                <a16:creationId xmlns:a16="http://schemas.microsoft.com/office/drawing/2014/main" id="{E0FA2433-9633-4565-81F2-DBAD321C3757}"/>
              </a:ext>
            </a:extLst>
          </p:cNvPr>
          <p:cNvSpPr/>
          <p:nvPr/>
        </p:nvSpPr>
        <p:spPr bwMode="auto">
          <a:xfrm>
            <a:off x="3580766" y="2847156"/>
            <a:ext cx="806554" cy="806554"/>
          </a:xfrm>
          <a:prstGeom prst="roundRect">
            <a:avLst>
              <a:gd name="adj" fmla="val 3125"/>
            </a:avLst>
          </a:prstGeom>
          <a:solidFill>
            <a:schemeClr val="bg1">
              <a:lumMod val="95000"/>
              <a:alpha val="15000"/>
            </a:schemeClr>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ctr" anchorCtr="0" forceAA="0" compatLnSpc="1">
            <a:prstTxWarp prst="textNoShape">
              <a:avLst/>
            </a:prstTxWarp>
            <a:noAutofit/>
          </a:bodyPr>
          <a:lstStyle/>
          <a:p>
            <a:pPr algn="ctr" defTabSz="913751" fontAlgn="base">
              <a:lnSpc>
                <a:spcPct val="90000"/>
              </a:lnSpc>
              <a:spcBef>
                <a:spcPct val="0"/>
              </a:spcBef>
              <a:spcAft>
                <a:spcPct val="0"/>
              </a:spcAft>
              <a:defRPr/>
            </a:pPr>
            <a:endParaRPr lang="en-US" sz="1174">
              <a:solidFill>
                <a:srgbClr val="505050"/>
              </a:solidFill>
              <a:latin typeface="Segoe UI"/>
              <a:cs typeface="Segoe UI" pitchFamily="34" charset="0"/>
            </a:endParaRPr>
          </a:p>
        </p:txBody>
      </p:sp>
      <p:sp>
        <p:nvSpPr>
          <p:cNvPr id="64" name="Title 1">
            <a:extLst>
              <a:ext uri="{FF2B5EF4-FFF2-40B4-BE49-F238E27FC236}">
                <a16:creationId xmlns:a16="http://schemas.microsoft.com/office/drawing/2014/main" id="{7E11E6D9-F688-4311-BD4D-09CB2C1301C3}"/>
              </a:ext>
            </a:extLst>
          </p:cNvPr>
          <p:cNvSpPr txBox="1">
            <a:spLocks/>
          </p:cNvSpPr>
          <p:nvPr/>
        </p:nvSpPr>
        <p:spPr>
          <a:xfrm>
            <a:off x="3580766" y="2590087"/>
            <a:ext cx="962990" cy="150817"/>
          </a:xfrm>
          <a:prstGeom prst="rect">
            <a:avLst/>
          </a:prstGeom>
        </p:spPr>
        <p:txBody>
          <a:bodyPr vert="horz" wrap="square" lIns="0" tIns="0" rIns="0" bIns="0" rtlCol="0" anchor="b">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14016">
              <a:defRPr/>
            </a:pPr>
            <a:r>
              <a:rPr lang="en-US" sz="980" spc="0">
                <a:gradFill>
                  <a:gsLst>
                    <a:gs pos="2655">
                      <a:srgbClr val="505050"/>
                    </a:gs>
                    <a:gs pos="31000">
                      <a:srgbClr val="505050"/>
                    </a:gs>
                  </a:gsLst>
                  <a:lin ang="5400000" scaled="0"/>
                </a:gradFill>
                <a:latin typeface="Segoe UI Semibold" panose="020B0702040204020203" pitchFamily="34" charset="0"/>
                <a:cs typeface="Segoe UI Semibold" panose="020B0702040204020203" pitchFamily="34" charset="0"/>
              </a:rPr>
              <a:t>User</a:t>
            </a:r>
          </a:p>
        </p:txBody>
      </p:sp>
      <p:cxnSp>
        <p:nvCxnSpPr>
          <p:cNvPr id="65" name="Straight Arrow Connector 64">
            <a:extLst>
              <a:ext uri="{FF2B5EF4-FFF2-40B4-BE49-F238E27FC236}">
                <a16:creationId xmlns:a16="http://schemas.microsoft.com/office/drawing/2014/main" id="{B2AC0C4E-31CF-43F0-89D4-180A7E3972D8}"/>
              </a:ext>
            </a:extLst>
          </p:cNvPr>
          <p:cNvCxnSpPr>
            <a:cxnSpLocks/>
            <a:stCxn id="52" idx="3"/>
          </p:cNvCxnSpPr>
          <p:nvPr/>
        </p:nvCxnSpPr>
        <p:spPr>
          <a:xfrm>
            <a:off x="6826387" y="3251762"/>
            <a:ext cx="737979" cy="0"/>
          </a:xfrm>
          <a:prstGeom prst="straightConnector1">
            <a:avLst/>
          </a:prstGeom>
          <a:ln w="12700">
            <a:solidFill>
              <a:srgbClr val="D2D2D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8A23BEBD-9F1C-4D48-A7C3-231C82A9FF10}"/>
              </a:ext>
            </a:extLst>
          </p:cNvPr>
          <p:cNvCxnSpPr>
            <a:cxnSpLocks/>
          </p:cNvCxnSpPr>
          <p:nvPr/>
        </p:nvCxnSpPr>
        <p:spPr>
          <a:xfrm rot="5400000">
            <a:off x="8627970" y="4462758"/>
            <a:ext cx="737980" cy="0"/>
          </a:xfrm>
          <a:prstGeom prst="straightConnector1">
            <a:avLst/>
          </a:prstGeom>
          <a:ln w="12700">
            <a:solidFill>
              <a:srgbClr val="D2D2D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7" name="Rectangle: Rounded Corners 76">
            <a:extLst>
              <a:ext uri="{FF2B5EF4-FFF2-40B4-BE49-F238E27FC236}">
                <a16:creationId xmlns:a16="http://schemas.microsoft.com/office/drawing/2014/main" id="{D7B97270-9CCA-42AE-B410-A0EFFCA0B1AC}"/>
              </a:ext>
            </a:extLst>
          </p:cNvPr>
          <p:cNvSpPr/>
          <p:nvPr/>
        </p:nvSpPr>
        <p:spPr bwMode="auto">
          <a:xfrm>
            <a:off x="3634900" y="4826736"/>
            <a:ext cx="8341290" cy="1341023"/>
          </a:xfrm>
          <a:prstGeom prst="roundRect">
            <a:avLst>
              <a:gd name="adj" fmla="val 3125"/>
            </a:avLst>
          </a:prstGeom>
          <a:solidFill>
            <a:schemeClr val="tx2">
              <a:alpha val="5000"/>
            </a:schemeClr>
          </a:solidFill>
          <a:ln w="12700">
            <a:solidFill>
              <a:schemeClr val="tx2">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ctr" anchorCtr="0" forceAA="0" compatLnSpc="1">
            <a:prstTxWarp prst="textNoShape">
              <a:avLst/>
            </a:prstTxWarp>
            <a:noAutofit/>
          </a:bodyPr>
          <a:lstStyle/>
          <a:p>
            <a:pPr algn="ctr" defTabSz="913751" fontAlgn="base">
              <a:lnSpc>
                <a:spcPct val="90000"/>
              </a:lnSpc>
              <a:spcBef>
                <a:spcPct val="0"/>
              </a:spcBef>
              <a:spcAft>
                <a:spcPct val="0"/>
              </a:spcAft>
              <a:defRPr/>
            </a:pPr>
            <a:endParaRPr lang="en-US" sz="1174">
              <a:solidFill>
                <a:srgbClr val="505050"/>
              </a:solidFill>
              <a:latin typeface="Segoe UI"/>
              <a:cs typeface="Segoe UI" pitchFamily="34" charset="0"/>
            </a:endParaRPr>
          </a:p>
        </p:txBody>
      </p:sp>
      <p:sp>
        <p:nvSpPr>
          <p:cNvPr id="78" name="Title 1">
            <a:extLst>
              <a:ext uri="{FF2B5EF4-FFF2-40B4-BE49-F238E27FC236}">
                <a16:creationId xmlns:a16="http://schemas.microsoft.com/office/drawing/2014/main" id="{339D71B2-A828-4CEC-966D-0B5F67B6218D}"/>
              </a:ext>
            </a:extLst>
          </p:cNvPr>
          <p:cNvSpPr txBox="1">
            <a:spLocks/>
          </p:cNvSpPr>
          <p:nvPr/>
        </p:nvSpPr>
        <p:spPr>
          <a:xfrm>
            <a:off x="3639268" y="4587776"/>
            <a:ext cx="962990" cy="170255"/>
          </a:xfrm>
          <a:prstGeom prst="rect">
            <a:avLst/>
          </a:prstGeom>
        </p:spPr>
        <p:txBody>
          <a:bodyPr vert="horz" wrap="square" lIns="0" tIns="0" rIns="0" bIns="0" rtlCol="0" anchor="b">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14016">
              <a:defRPr/>
            </a:pPr>
            <a:r>
              <a:rPr lang="en-US" sz="980" spc="0">
                <a:gradFill>
                  <a:gsLst>
                    <a:gs pos="2655">
                      <a:srgbClr val="505050"/>
                    </a:gs>
                    <a:gs pos="31000">
                      <a:srgbClr val="505050"/>
                    </a:gs>
                  </a:gsLst>
                  <a:lin ang="5400000" scaled="0"/>
                </a:gradFill>
                <a:latin typeface="Segoe UI Semibold" panose="020B0702040204020203" pitchFamily="34" charset="0"/>
                <a:cs typeface="Segoe UI Semibold" panose="020B0702040204020203" pitchFamily="34" charset="0"/>
              </a:rPr>
              <a:t>Customer VMs</a:t>
            </a:r>
          </a:p>
        </p:txBody>
      </p:sp>
      <p:grpSp>
        <p:nvGrpSpPr>
          <p:cNvPr id="24" name="Group 23">
            <a:extLst>
              <a:ext uri="{FF2B5EF4-FFF2-40B4-BE49-F238E27FC236}">
                <a16:creationId xmlns:a16="http://schemas.microsoft.com/office/drawing/2014/main" id="{3D87E2A4-4D05-406D-BACC-43DD2E77DF8F}"/>
              </a:ext>
            </a:extLst>
          </p:cNvPr>
          <p:cNvGrpSpPr/>
          <p:nvPr/>
        </p:nvGrpSpPr>
        <p:grpSpPr>
          <a:xfrm>
            <a:off x="3984042" y="5035138"/>
            <a:ext cx="1861660" cy="898657"/>
            <a:chOff x="2311791" y="4566703"/>
            <a:chExt cx="1899259" cy="916808"/>
          </a:xfrm>
        </p:grpSpPr>
        <p:pic>
          <p:nvPicPr>
            <p:cNvPr id="22" name="Picture 21">
              <a:extLst>
                <a:ext uri="{FF2B5EF4-FFF2-40B4-BE49-F238E27FC236}">
                  <a16:creationId xmlns:a16="http://schemas.microsoft.com/office/drawing/2014/main" id="{BE139E95-D9A4-4ECB-A395-B0EA5B08266B}"/>
                </a:ext>
              </a:extLst>
            </p:cNvPr>
            <p:cNvPicPr>
              <a:picLocks noChangeAspect="1"/>
            </p:cNvPicPr>
            <p:nvPr/>
          </p:nvPicPr>
          <p:blipFill>
            <a:blip r:embed="rId4"/>
            <a:stretch>
              <a:fillRect/>
            </a:stretch>
          </p:blipFill>
          <p:spPr>
            <a:xfrm>
              <a:off x="2446816" y="4906830"/>
              <a:ext cx="490293" cy="480341"/>
            </a:xfrm>
            <a:prstGeom prst="rect">
              <a:avLst/>
            </a:prstGeom>
          </p:spPr>
        </p:pic>
        <p:sp>
          <p:nvSpPr>
            <p:cNvPr id="79" name="Rectangle: Rounded Corners 78">
              <a:extLst>
                <a:ext uri="{FF2B5EF4-FFF2-40B4-BE49-F238E27FC236}">
                  <a16:creationId xmlns:a16="http://schemas.microsoft.com/office/drawing/2014/main" id="{96C6B536-CE86-4187-8F25-5C7EC9ECC72A}"/>
                </a:ext>
              </a:extLst>
            </p:cNvPr>
            <p:cNvSpPr/>
            <p:nvPr/>
          </p:nvSpPr>
          <p:spPr bwMode="auto">
            <a:xfrm>
              <a:off x="2311791" y="4810489"/>
              <a:ext cx="1899259" cy="673022"/>
            </a:xfrm>
            <a:prstGeom prst="roundRect">
              <a:avLst>
                <a:gd name="adj" fmla="val 3125"/>
              </a:avLst>
            </a:prstGeom>
            <a:solidFill>
              <a:schemeClr val="tx2">
                <a:alpha val="5000"/>
              </a:schemeClr>
            </a:solidFill>
            <a:ln w="12700">
              <a:solidFill>
                <a:schemeClr val="tx2">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ctr" anchorCtr="0" forceAA="0" compatLnSpc="1">
              <a:prstTxWarp prst="textNoShape">
                <a:avLst/>
              </a:prstTxWarp>
              <a:noAutofit/>
            </a:bodyPr>
            <a:lstStyle/>
            <a:p>
              <a:pPr algn="ctr" defTabSz="913751" fontAlgn="base">
                <a:lnSpc>
                  <a:spcPct val="90000"/>
                </a:lnSpc>
                <a:spcBef>
                  <a:spcPct val="0"/>
                </a:spcBef>
                <a:spcAft>
                  <a:spcPct val="0"/>
                </a:spcAft>
                <a:defRPr/>
              </a:pPr>
              <a:endParaRPr lang="en-US" sz="1174">
                <a:solidFill>
                  <a:srgbClr val="505050"/>
                </a:solidFill>
                <a:latin typeface="Segoe UI"/>
                <a:cs typeface="Segoe UI" pitchFamily="34" charset="0"/>
              </a:endParaRPr>
            </a:p>
          </p:txBody>
        </p:sp>
        <p:pic>
          <p:nvPicPr>
            <p:cNvPr id="80" name="Picture 79">
              <a:extLst>
                <a:ext uri="{FF2B5EF4-FFF2-40B4-BE49-F238E27FC236}">
                  <a16:creationId xmlns:a16="http://schemas.microsoft.com/office/drawing/2014/main" id="{4B7C6DF5-176B-4C92-8A84-25BD92EF3A8A}"/>
                </a:ext>
              </a:extLst>
            </p:cNvPr>
            <p:cNvPicPr>
              <a:picLocks noChangeAspect="1"/>
            </p:cNvPicPr>
            <p:nvPr/>
          </p:nvPicPr>
          <p:blipFill>
            <a:blip r:embed="rId4"/>
            <a:stretch>
              <a:fillRect/>
            </a:stretch>
          </p:blipFill>
          <p:spPr>
            <a:xfrm>
              <a:off x="3021696" y="4906830"/>
              <a:ext cx="490293" cy="480341"/>
            </a:xfrm>
            <a:prstGeom prst="rect">
              <a:avLst/>
            </a:prstGeom>
          </p:spPr>
        </p:pic>
        <p:pic>
          <p:nvPicPr>
            <p:cNvPr id="81" name="Picture 80">
              <a:extLst>
                <a:ext uri="{FF2B5EF4-FFF2-40B4-BE49-F238E27FC236}">
                  <a16:creationId xmlns:a16="http://schemas.microsoft.com/office/drawing/2014/main" id="{EE157B2C-2F52-44E6-9068-7FE7858CE75E}"/>
                </a:ext>
              </a:extLst>
            </p:cNvPr>
            <p:cNvPicPr>
              <a:picLocks noChangeAspect="1"/>
            </p:cNvPicPr>
            <p:nvPr/>
          </p:nvPicPr>
          <p:blipFill>
            <a:blip r:embed="rId4"/>
            <a:stretch>
              <a:fillRect/>
            </a:stretch>
          </p:blipFill>
          <p:spPr>
            <a:xfrm>
              <a:off x="3596576" y="4906830"/>
              <a:ext cx="490293" cy="480341"/>
            </a:xfrm>
            <a:prstGeom prst="rect">
              <a:avLst/>
            </a:prstGeom>
          </p:spPr>
        </p:pic>
        <p:sp>
          <p:nvSpPr>
            <p:cNvPr id="82" name="Title 1">
              <a:extLst>
                <a:ext uri="{FF2B5EF4-FFF2-40B4-BE49-F238E27FC236}">
                  <a16:creationId xmlns:a16="http://schemas.microsoft.com/office/drawing/2014/main" id="{2361AC99-E847-4E24-86B4-052063BF398D}"/>
                </a:ext>
              </a:extLst>
            </p:cNvPr>
            <p:cNvSpPr txBox="1">
              <a:spLocks/>
            </p:cNvSpPr>
            <p:nvPr/>
          </p:nvSpPr>
          <p:spPr>
            <a:xfrm>
              <a:off x="2311791" y="4566703"/>
              <a:ext cx="982440" cy="173693"/>
            </a:xfrm>
            <a:prstGeom prst="rect">
              <a:avLst/>
            </a:prstGeom>
          </p:spPr>
          <p:txBody>
            <a:bodyPr vert="horz" wrap="square" lIns="0" tIns="0" rIns="0" bIns="0" rtlCol="0" anchor="b">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14016">
                <a:defRPr/>
              </a:pPr>
              <a:r>
                <a:rPr lang="en-US" sz="980" spc="0">
                  <a:gradFill>
                    <a:gsLst>
                      <a:gs pos="2655">
                        <a:srgbClr val="505050"/>
                      </a:gs>
                      <a:gs pos="31000">
                        <a:srgbClr val="505050"/>
                      </a:gs>
                    </a:gsLst>
                    <a:lin ang="5400000" scaled="0"/>
                  </a:gradFill>
                  <a:latin typeface="Segoe UI Semibold" panose="020B0702040204020203" pitchFamily="34" charset="0"/>
                  <a:cs typeface="Segoe UI Semibold" panose="020B0702040204020203" pitchFamily="34" charset="0"/>
                </a:rPr>
                <a:t>Docker</a:t>
              </a:r>
            </a:p>
          </p:txBody>
        </p:sp>
      </p:grpSp>
      <p:grpSp>
        <p:nvGrpSpPr>
          <p:cNvPr id="83" name="Group 82">
            <a:extLst>
              <a:ext uri="{FF2B5EF4-FFF2-40B4-BE49-F238E27FC236}">
                <a16:creationId xmlns:a16="http://schemas.microsoft.com/office/drawing/2014/main" id="{56FA376F-570C-4836-B0C1-A81D5F17CF4C}"/>
              </a:ext>
            </a:extLst>
          </p:cNvPr>
          <p:cNvGrpSpPr/>
          <p:nvPr/>
        </p:nvGrpSpPr>
        <p:grpSpPr>
          <a:xfrm>
            <a:off x="5942635" y="5035138"/>
            <a:ext cx="1861660" cy="898657"/>
            <a:chOff x="2311791" y="4566703"/>
            <a:chExt cx="1899259" cy="916808"/>
          </a:xfrm>
        </p:grpSpPr>
        <p:pic>
          <p:nvPicPr>
            <p:cNvPr id="84" name="Picture 83">
              <a:extLst>
                <a:ext uri="{FF2B5EF4-FFF2-40B4-BE49-F238E27FC236}">
                  <a16:creationId xmlns:a16="http://schemas.microsoft.com/office/drawing/2014/main" id="{9585EE5D-0BD5-4B8C-8209-6E6A812F2B4F}"/>
                </a:ext>
              </a:extLst>
            </p:cNvPr>
            <p:cNvPicPr>
              <a:picLocks noChangeAspect="1"/>
            </p:cNvPicPr>
            <p:nvPr/>
          </p:nvPicPr>
          <p:blipFill>
            <a:blip r:embed="rId4"/>
            <a:stretch>
              <a:fillRect/>
            </a:stretch>
          </p:blipFill>
          <p:spPr>
            <a:xfrm>
              <a:off x="2446816" y="4906830"/>
              <a:ext cx="490293" cy="480341"/>
            </a:xfrm>
            <a:prstGeom prst="rect">
              <a:avLst/>
            </a:prstGeom>
          </p:spPr>
        </p:pic>
        <p:sp>
          <p:nvSpPr>
            <p:cNvPr id="85" name="Rectangle: Rounded Corners 84">
              <a:extLst>
                <a:ext uri="{FF2B5EF4-FFF2-40B4-BE49-F238E27FC236}">
                  <a16:creationId xmlns:a16="http://schemas.microsoft.com/office/drawing/2014/main" id="{703017F3-1674-48A3-B20A-611A9E27EE07}"/>
                </a:ext>
              </a:extLst>
            </p:cNvPr>
            <p:cNvSpPr/>
            <p:nvPr/>
          </p:nvSpPr>
          <p:spPr bwMode="auto">
            <a:xfrm>
              <a:off x="2311791" y="4810489"/>
              <a:ext cx="1899259" cy="673022"/>
            </a:xfrm>
            <a:prstGeom prst="roundRect">
              <a:avLst>
                <a:gd name="adj" fmla="val 3125"/>
              </a:avLst>
            </a:prstGeom>
            <a:solidFill>
              <a:schemeClr val="tx2">
                <a:alpha val="5000"/>
              </a:schemeClr>
            </a:solidFill>
            <a:ln w="12700">
              <a:solidFill>
                <a:schemeClr val="tx2">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ctr" anchorCtr="0" forceAA="0" compatLnSpc="1">
              <a:prstTxWarp prst="textNoShape">
                <a:avLst/>
              </a:prstTxWarp>
              <a:noAutofit/>
            </a:bodyPr>
            <a:lstStyle/>
            <a:p>
              <a:pPr algn="ctr" defTabSz="913751" fontAlgn="base">
                <a:lnSpc>
                  <a:spcPct val="90000"/>
                </a:lnSpc>
                <a:spcBef>
                  <a:spcPct val="0"/>
                </a:spcBef>
                <a:spcAft>
                  <a:spcPct val="0"/>
                </a:spcAft>
                <a:defRPr/>
              </a:pPr>
              <a:endParaRPr lang="en-US" sz="1174">
                <a:solidFill>
                  <a:srgbClr val="505050"/>
                </a:solidFill>
                <a:latin typeface="Segoe UI"/>
                <a:cs typeface="Segoe UI" pitchFamily="34" charset="0"/>
              </a:endParaRPr>
            </a:p>
          </p:txBody>
        </p:sp>
        <p:pic>
          <p:nvPicPr>
            <p:cNvPr id="86" name="Picture 85">
              <a:extLst>
                <a:ext uri="{FF2B5EF4-FFF2-40B4-BE49-F238E27FC236}">
                  <a16:creationId xmlns:a16="http://schemas.microsoft.com/office/drawing/2014/main" id="{EAB8265A-11D9-465D-A63A-6EFC9AE249CE}"/>
                </a:ext>
              </a:extLst>
            </p:cNvPr>
            <p:cNvPicPr>
              <a:picLocks noChangeAspect="1"/>
            </p:cNvPicPr>
            <p:nvPr/>
          </p:nvPicPr>
          <p:blipFill>
            <a:blip r:embed="rId4"/>
            <a:stretch>
              <a:fillRect/>
            </a:stretch>
          </p:blipFill>
          <p:spPr>
            <a:xfrm>
              <a:off x="3021696" y="4906830"/>
              <a:ext cx="490293" cy="480341"/>
            </a:xfrm>
            <a:prstGeom prst="rect">
              <a:avLst/>
            </a:prstGeom>
          </p:spPr>
        </p:pic>
        <p:pic>
          <p:nvPicPr>
            <p:cNvPr id="87" name="Picture 86">
              <a:extLst>
                <a:ext uri="{FF2B5EF4-FFF2-40B4-BE49-F238E27FC236}">
                  <a16:creationId xmlns:a16="http://schemas.microsoft.com/office/drawing/2014/main" id="{26F62036-B93E-42FA-8070-379EC9C838C0}"/>
                </a:ext>
              </a:extLst>
            </p:cNvPr>
            <p:cNvPicPr>
              <a:picLocks noChangeAspect="1"/>
            </p:cNvPicPr>
            <p:nvPr/>
          </p:nvPicPr>
          <p:blipFill>
            <a:blip r:embed="rId4"/>
            <a:stretch>
              <a:fillRect/>
            </a:stretch>
          </p:blipFill>
          <p:spPr>
            <a:xfrm>
              <a:off x="3596576" y="4906830"/>
              <a:ext cx="490293" cy="480341"/>
            </a:xfrm>
            <a:prstGeom prst="rect">
              <a:avLst/>
            </a:prstGeom>
          </p:spPr>
        </p:pic>
        <p:sp>
          <p:nvSpPr>
            <p:cNvPr id="88" name="Title 1">
              <a:extLst>
                <a:ext uri="{FF2B5EF4-FFF2-40B4-BE49-F238E27FC236}">
                  <a16:creationId xmlns:a16="http://schemas.microsoft.com/office/drawing/2014/main" id="{CED69B1C-F7F1-4886-944C-73009D8F157A}"/>
                </a:ext>
              </a:extLst>
            </p:cNvPr>
            <p:cNvSpPr txBox="1">
              <a:spLocks/>
            </p:cNvSpPr>
            <p:nvPr/>
          </p:nvSpPr>
          <p:spPr>
            <a:xfrm>
              <a:off x="2311791" y="4566703"/>
              <a:ext cx="982440" cy="173693"/>
            </a:xfrm>
            <a:prstGeom prst="rect">
              <a:avLst/>
            </a:prstGeom>
          </p:spPr>
          <p:txBody>
            <a:bodyPr vert="horz" wrap="square" lIns="0" tIns="0" rIns="0" bIns="0" rtlCol="0" anchor="b">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14016">
                <a:defRPr/>
              </a:pPr>
              <a:r>
                <a:rPr lang="en-US" sz="980" spc="0">
                  <a:gradFill>
                    <a:gsLst>
                      <a:gs pos="2655">
                        <a:srgbClr val="505050"/>
                      </a:gs>
                      <a:gs pos="31000">
                        <a:srgbClr val="505050"/>
                      </a:gs>
                    </a:gsLst>
                    <a:lin ang="5400000" scaled="0"/>
                  </a:gradFill>
                  <a:latin typeface="Segoe UI Semibold" panose="020B0702040204020203" pitchFamily="34" charset="0"/>
                  <a:cs typeface="Segoe UI Semibold" panose="020B0702040204020203" pitchFamily="34" charset="0"/>
                </a:rPr>
                <a:t>Docker</a:t>
              </a:r>
            </a:p>
          </p:txBody>
        </p:sp>
      </p:grpSp>
      <p:grpSp>
        <p:nvGrpSpPr>
          <p:cNvPr id="89" name="Group 88">
            <a:extLst>
              <a:ext uri="{FF2B5EF4-FFF2-40B4-BE49-F238E27FC236}">
                <a16:creationId xmlns:a16="http://schemas.microsoft.com/office/drawing/2014/main" id="{2350B059-0BDA-4E6D-8667-0638B532C8AE}"/>
              </a:ext>
            </a:extLst>
          </p:cNvPr>
          <p:cNvGrpSpPr/>
          <p:nvPr/>
        </p:nvGrpSpPr>
        <p:grpSpPr>
          <a:xfrm>
            <a:off x="7901227" y="5035138"/>
            <a:ext cx="1861660" cy="898657"/>
            <a:chOff x="2311791" y="4566703"/>
            <a:chExt cx="1899259" cy="916808"/>
          </a:xfrm>
        </p:grpSpPr>
        <p:pic>
          <p:nvPicPr>
            <p:cNvPr id="90" name="Picture 89">
              <a:extLst>
                <a:ext uri="{FF2B5EF4-FFF2-40B4-BE49-F238E27FC236}">
                  <a16:creationId xmlns:a16="http://schemas.microsoft.com/office/drawing/2014/main" id="{F9AEBFC1-4D13-4C0F-89FB-79A64C0971F8}"/>
                </a:ext>
              </a:extLst>
            </p:cNvPr>
            <p:cNvPicPr>
              <a:picLocks noChangeAspect="1"/>
            </p:cNvPicPr>
            <p:nvPr/>
          </p:nvPicPr>
          <p:blipFill>
            <a:blip r:embed="rId4"/>
            <a:stretch>
              <a:fillRect/>
            </a:stretch>
          </p:blipFill>
          <p:spPr>
            <a:xfrm>
              <a:off x="2446816" y="4906830"/>
              <a:ext cx="490293" cy="480341"/>
            </a:xfrm>
            <a:prstGeom prst="rect">
              <a:avLst/>
            </a:prstGeom>
          </p:spPr>
        </p:pic>
        <p:sp>
          <p:nvSpPr>
            <p:cNvPr id="91" name="Rectangle: Rounded Corners 90">
              <a:extLst>
                <a:ext uri="{FF2B5EF4-FFF2-40B4-BE49-F238E27FC236}">
                  <a16:creationId xmlns:a16="http://schemas.microsoft.com/office/drawing/2014/main" id="{92A0F944-322F-4C91-98D0-4053183FD02B}"/>
                </a:ext>
              </a:extLst>
            </p:cNvPr>
            <p:cNvSpPr/>
            <p:nvPr/>
          </p:nvSpPr>
          <p:spPr bwMode="auto">
            <a:xfrm>
              <a:off x="2311791" y="4810489"/>
              <a:ext cx="1899259" cy="673022"/>
            </a:xfrm>
            <a:prstGeom prst="roundRect">
              <a:avLst>
                <a:gd name="adj" fmla="val 3125"/>
              </a:avLst>
            </a:prstGeom>
            <a:solidFill>
              <a:schemeClr val="tx2">
                <a:alpha val="5000"/>
              </a:schemeClr>
            </a:solidFill>
            <a:ln w="12700">
              <a:solidFill>
                <a:schemeClr val="tx2">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ctr" anchorCtr="0" forceAA="0" compatLnSpc="1">
              <a:prstTxWarp prst="textNoShape">
                <a:avLst/>
              </a:prstTxWarp>
              <a:noAutofit/>
            </a:bodyPr>
            <a:lstStyle/>
            <a:p>
              <a:pPr algn="ctr" defTabSz="913751" fontAlgn="base">
                <a:lnSpc>
                  <a:spcPct val="90000"/>
                </a:lnSpc>
                <a:spcBef>
                  <a:spcPct val="0"/>
                </a:spcBef>
                <a:spcAft>
                  <a:spcPct val="0"/>
                </a:spcAft>
                <a:defRPr/>
              </a:pPr>
              <a:endParaRPr lang="en-US" sz="1174">
                <a:solidFill>
                  <a:srgbClr val="505050"/>
                </a:solidFill>
                <a:latin typeface="Segoe UI"/>
                <a:cs typeface="Segoe UI" pitchFamily="34" charset="0"/>
              </a:endParaRPr>
            </a:p>
          </p:txBody>
        </p:sp>
        <p:pic>
          <p:nvPicPr>
            <p:cNvPr id="92" name="Picture 91">
              <a:extLst>
                <a:ext uri="{FF2B5EF4-FFF2-40B4-BE49-F238E27FC236}">
                  <a16:creationId xmlns:a16="http://schemas.microsoft.com/office/drawing/2014/main" id="{9D18528A-BC74-4652-BFAD-A8F6601F0C76}"/>
                </a:ext>
              </a:extLst>
            </p:cNvPr>
            <p:cNvPicPr>
              <a:picLocks noChangeAspect="1"/>
            </p:cNvPicPr>
            <p:nvPr/>
          </p:nvPicPr>
          <p:blipFill>
            <a:blip r:embed="rId4"/>
            <a:stretch>
              <a:fillRect/>
            </a:stretch>
          </p:blipFill>
          <p:spPr>
            <a:xfrm>
              <a:off x="3021696" y="4906830"/>
              <a:ext cx="490293" cy="480341"/>
            </a:xfrm>
            <a:prstGeom prst="rect">
              <a:avLst/>
            </a:prstGeom>
          </p:spPr>
        </p:pic>
        <p:pic>
          <p:nvPicPr>
            <p:cNvPr id="93" name="Picture 92">
              <a:extLst>
                <a:ext uri="{FF2B5EF4-FFF2-40B4-BE49-F238E27FC236}">
                  <a16:creationId xmlns:a16="http://schemas.microsoft.com/office/drawing/2014/main" id="{150712A5-C9FC-46AA-9F41-4AEEDE59A7E5}"/>
                </a:ext>
              </a:extLst>
            </p:cNvPr>
            <p:cNvPicPr>
              <a:picLocks noChangeAspect="1"/>
            </p:cNvPicPr>
            <p:nvPr/>
          </p:nvPicPr>
          <p:blipFill>
            <a:blip r:embed="rId4"/>
            <a:stretch>
              <a:fillRect/>
            </a:stretch>
          </p:blipFill>
          <p:spPr>
            <a:xfrm>
              <a:off x="3596576" y="4906830"/>
              <a:ext cx="490293" cy="480341"/>
            </a:xfrm>
            <a:prstGeom prst="rect">
              <a:avLst/>
            </a:prstGeom>
          </p:spPr>
        </p:pic>
        <p:sp>
          <p:nvSpPr>
            <p:cNvPr id="94" name="Title 1">
              <a:extLst>
                <a:ext uri="{FF2B5EF4-FFF2-40B4-BE49-F238E27FC236}">
                  <a16:creationId xmlns:a16="http://schemas.microsoft.com/office/drawing/2014/main" id="{4A8B0180-4BCA-448C-8099-FA1EC65300D7}"/>
                </a:ext>
              </a:extLst>
            </p:cNvPr>
            <p:cNvSpPr txBox="1">
              <a:spLocks/>
            </p:cNvSpPr>
            <p:nvPr/>
          </p:nvSpPr>
          <p:spPr>
            <a:xfrm>
              <a:off x="2311791" y="4566703"/>
              <a:ext cx="982440" cy="173693"/>
            </a:xfrm>
            <a:prstGeom prst="rect">
              <a:avLst/>
            </a:prstGeom>
          </p:spPr>
          <p:txBody>
            <a:bodyPr vert="horz" wrap="square" lIns="0" tIns="0" rIns="0" bIns="0" rtlCol="0" anchor="b">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14016">
                <a:defRPr/>
              </a:pPr>
              <a:r>
                <a:rPr lang="en-US" sz="980" spc="0">
                  <a:gradFill>
                    <a:gsLst>
                      <a:gs pos="2655">
                        <a:srgbClr val="505050"/>
                      </a:gs>
                      <a:gs pos="31000">
                        <a:srgbClr val="505050"/>
                      </a:gs>
                    </a:gsLst>
                    <a:lin ang="5400000" scaled="0"/>
                  </a:gradFill>
                  <a:latin typeface="Segoe UI Semibold" panose="020B0702040204020203" pitchFamily="34" charset="0"/>
                  <a:cs typeface="Segoe UI Semibold" panose="020B0702040204020203" pitchFamily="34" charset="0"/>
                </a:rPr>
                <a:t>Docker</a:t>
              </a:r>
            </a:p>
          </p:txBody>
        </p:sp>
      </p:grpSp>
      <p:grpSp>
        <p:nvGrpSpPr>
          <p:cNvPr id="95" name="Group 94">
            <a:extLst>
              <a:ext uri="{FF2B5EF4-FFF2-40B4-BE49-F238E27FC236}">
                <a16:creationId xmlns:a16="http://schemas.microsoft.com/office/drawing/2014/main" id="{D2361F0E-62D1-4AE9-A562-483B4CDF2851}"/>
              </a:ext>
            </a:extLst>
          </p:cNvPr>
          <p:cNvGrpSpPr/>
          <p:nvPr/>
        </p:nvGrpSpPr>
        <p:grpSpPr>
          <a:xfrm>
            <a:off x="9859819" y="5035138"/>
            <a:ext cx="1861660" cy="898657"/>
            <a:chOff x="2311791" y="4566703"/>
            <a:chExt cx="1899259" cy="916808"/>
          </a:xfrm>
        </p:grpSpPr>
        <p:pic>
          <p:nvPicPr>
            <p:cNvPr id="96" name="Picture 95">
              <a:extLst>
                <a:ext uri="{FF2B5EF4-FFF2-40B4-BE49-F238E27FC236}">
                  <a16:creationId xmlns:a16="http://schemas.microsoft.com/office/drawing/2014/main" id="{5CC3EFA5-4C04-4402-808B-EE949896E7D3}"/>
                </a:ext>
              </a:extLst>
            </p:cNvPr>
            <p:cNvPicPr>
              <a:picLocks noChangeAspect="1"/>
            </p:cNvPicPr>
            <p:nvPr/>
          </p:nvPicPr>
          <p:blipFill>
            <a:blip r:embed="rId4"/>
            <a:stretch>
              <a:fillRect/>
            </a:stretch>
          </p:blipFill>
          <p:spPr>
            <a:xfrm>
              <a:off x="2446816" y="4906830"/>
              <a:ext cx="490293" cy="480341"/>
            </a:xfrm>
            <a:prstGeom prst="rect">
              <a:avLst/>
            </a:prstGeom>
          </p:spPr>
        </p:pic>
        <p:sp>
          <p:nvSpPr>
            <p:cNvPr id="97" name="Rectangle: Rounded Corners 96">
              <a:extLst>
                <a:ext uri="{FF2B5EF4-FFF2-40B4-BE49-F238E27FC236}">
                  <a16:creationId xmlns:a16="http://schemas.microsoft.com/office/drawing/2014/main" id="{88DDA3F9-C0D8-44E3-8996-EDEDB0A137AE}"/>
                </a:ext>
              </a:extLst>
            </p:cNvPr>
            <p:cNvSpPr/>
            <p:nvPr/>
          </p:nvSpPr>
          <p:spPr bwMode="auto">
            <a:xfrm>
              <a:off x="2311791" y="4810489"/>
              <a:ext cx="1899259" cy="673022"/>
            </a:xfrm>
            <a:prstGeom prst="roundRect">
              <a:avLst>
                <a:gd name="adj" fmla="val 3125"/>
              </a:avLst>
            </a:prstGeom>
            <a:solidFill>
              <a:schemeClr val="tx2">
                <a:alpha val="5000"/>
              </a:schemeClr>
            </a:solidFill>
            <a:ln w="12700">
              <a:solidFill>
                <a:schemeClr val="tx2">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ctr" anchorCtr="0" forceAA="0" compatLnSpc="1">
              <a:prstTxWarp prst="textNoShape">
                <a:avLst/>
              </a:prstTxWarp>
              <a:noAutofit/>
            </a:bodyPr>
            <a:lstStyle/>
            <a:p>
              <a:pPr algn="ctr" defTabSz="913751" fontAlgn="base">
                <a:lnSpc>
                  <a:spcPct val="90000"/>
                </a:lnSpc>
                <a:spcBef>
                  <a:spcPct val="0"/>
                </a:spcBef>
                <a:spcAft>
                  <a:spcPct val="0"/>
                </a:spcAft>
                <a:defRPr/>
              </a:pPr>
              <a:endParaRPr lang="en-US" sz="1174">
                <a:solidFill>
                  <a:srgbClr val="505050"/>
                </a:solidFill>
                <a:latin typeface="Segoe UI"/>
                <a:cs typeface="Segoe UI" pitchFamily="34" charset="0"/>
              </a:endParaRPr>
            </a:p>
          </p:txBody>
        </p:sp>
        <p:pic>
          <p:nvPicPr>
            <p:cNvPr id="98" name="Picture 97">
              <a:extLst>
                <a:ext uri="{FF2B5EF4-FFF2-40B4-BE49-F238E27FC236}">
                  <a16:creationId xmlns:a16="http://schemas.microsoft.com/office/drawing/2014/main" id="{1BD2ED99-3F60-4D61-AA7D-CC29A08AC20A}"/>
                </a:ext>
              </a:extLst>
            </p:cNvPr>
            <p:cNvPicPr>
              <a:picLocks noChangeAspect="1"/>
            </p:cNvPicPr>
            <p:nvPr/>
          </p:nvPicPr>
          <p:blipFill>
            <a:blip r:embed="rId4"/>
            <a:stretch>
              <a:fillRect/>
            </a:stretch>
          </p:blipFill>
          <p:spPr>
            <a:xfrm>
              <a:off x="3021696" y="4906830"/>
              <a:ext cx="490293" cy="480341"/>
            </a:xfrm>
            <a:prstGeom prst="rect">
              <a:avLst/>
            </a:prstGeom>
          </p:spPr>
        </p:pic>
        <p:pic>
          <p:nvPicPr>
            <p:cNvPr id="99" name="Picture 98">
              <a:extLst>
                <a:ext uri="{FF2B5EF4-FFF2-40B4-BE49-F238E27FC236}">
                  <a16:creationId xmlns:a16="http://schemas.microsoft.com/office/drawing/2014/main" id="{F0A0A176-1DF2-43C8-B7A6-F069A603DA4C}"/>
                </a:ext>
              </a:extLst>
            </p:cNvPr>
            <p:cNvPicPr>
              <a:picLocks noChangeAspect="1"/>
            </p:cNvPicPr>
            <p:nvPr/>
          </p:nvPicPr>
          <p:blipFill>
            <a:blip r:embed="rId4"/>
            <a:stretch>
              <a:fillRect/>
            </a:stretch>
          </p:blipFill>
          <p:spPr>
            <a:xfrm>
              <a:off x="3596576" y="4906830"/>
              <a:ext cx="490293" cy="480341"/>
            </a:xfrm>
            <a:prstGeom prst="rect">
              <a:avLst/>
            </a:prstGeom>
          </p:spPr>
        </p:pic>
        <p:sp>
          <p:nvSpPr>
            <p:cNvPr id="100" name="Title 1">
              <a:extLst>
                <a:ext uri="{FF2B5EF4-FFF2-40B4-BE49-F238E27FC236}">
                  <a16:creationId xmlns:a16="http://schemas.microsoft.com/office/drawing/2014/main" id="{71505FE7-5AB2-4050-92ED-EF866895E116}"/>
                </a:ext>
              </a:extLst>
            </p:cNvPr>
            <p:cNvSpPr txBox="1">
              <a:spLocks/>
            </p:cNvSpPr>
            <p:nvPr/>
          </p:nvSpPr>
          <p:spPr>
            <a:xfrm>
              <a:off x="2311791" y="4566703"/>
              <a:ext cx="982440" cy="173693"/>
            </a:xfrm>
            <a:prstGeom prst="rect">
              <a:avLst/>
            </a:prstGeom>
          </p:spPr>
          <p:txBody>
            <a:bodyPr vert="horz" wrap="square" lIns="0" tIns="0" rIns="0" bIns="0" rtlCol="0" anchor="b">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14016">
                <a:defRPr/>
              </a:pPr>
              <a:r>
                <a:rPr lang="en-US" sz="980" spc="0">
                  <a:gradFill>
                    <a:gsLst>
                      <a:gs pos="2655">
                        <a:srgbClr val="505050"/>
                      </a:gs>
                      <a:gs pos="31000">
                        <a:srgbClr val="505050"/>
                      </a:gs>
                    </a:gsLst>
                    <a:lin ang="5400000" scaled="0"/>
                  </a:gradFill>
                  <a:latin typeface="Segoe UI Semibold" panose="020B0702040204020203" pitchFamily="34" charset="0"/>
                  <a:cs typeface="Segoe UI Semibold" panose="020B0702040204020203" pitchFamily="34" charset="0"/>
                </a:rPr>
                <a:t>Docker</a:t>
              </a:r>
            </a:p>
          </p:txBody>
        </p:sp>
      </p:grpSp>
      <p:sp>
        <p:nvSpPr>
          <p:cNvPr id="101" name="Title 1">
            <a:extLst>
              <a:ext uri="{FF2B5EF4-FFF2-40B4-BE49-F238E27FC236}">
                <a16:creationId xmlns:a16="http://schemas.microsoft.com/office/drawing/2014/main" id="{94E2A15C-7E8A-41F5-8F99-EA38B822BDC3}"/>
              </a:ext>
            </a:extLst>
          </p:cNvPr>
          <p:cNvSpPr txBox="1">
            <a:spLocks/>
          </p:cNvSpPr>
          <p:nvPr/>
        </p:nvSpPr>
        <p:spPr>
          <a:xfrm>
            <a:off x="432480" y="1037157"/>
            <a:ext cx="4683160" cy="1291540"/>
          </a:xfrm>
          <a:prstGeom prst="rect">
            <a:avLst/>
          </a:prstGeom>
        </p:spPr>
        <p:txBody>
          <a:bodyPr vert="horz" wrap="square" lIns="0" tIns="0" rIns="0" bIns="0" rtlCol="0" anchor="t">
            <a:noAutofit/>
          </a:bodyPr>
          <a:lstStyle>
            <a:lvl1pPr algn="l" defTabSz="932563" rtl="0" eaLnBrk="1" latinLnBrk="0" hangingPunct="1">
              <a:lnSpc>
                <a:spcPct val="90000"/>
              </a:lnSpc>
              <a:spcBef>
                <a:spcPct val="0"/>
              </a:spcBef>
              <a:buNone/>
              <a:defRPr lang="en-US" sz="53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384"/>
            <a:r>
              <a:rPr lang="en-US" sz="3135" b="1" spc="0">
                <a:solidFill>
                  <a:srgbClr val="0072C6"/>
                </a:solidFill>
                <a:latin typeface="Segoe UI Light"/>
              </a:rPr>
              <a:t>How AKS works</a:t>
            </a:r>
          </a:p>
        </p:txBody>
      </p:sp>
      <p:sp>
        <p:nvSpPr>
          <p:cNvPr id="102" name="Rectangle: Rounded Corners 101">
            <a:extLst>
              <a:ext uri="{FF2B5EF4-FFF2-40B4-BE49-F238E27FC236}">
                <a16:creationId xmlns:a16="http://schemas.microsoft.com/office/drawing/2014/main" id="{E722ECD4-ADC5-4190-B257-BF5C0F9E5CEF}"/>
              </a:ext>
            </a:extLst>
          </p:cNvPr>
          <p:cNvSpPr/>
          <p:nvPr/>
        </p:nvSpPr>
        <p:spPr bwMode="auto">
          <a:xfrm>
            <a:off x="7539065" y="1905440"/>
            <a:ext cx="3024604" cy="2191428"/>
          </a:xfrm>
          <a:prstGeom prst="roundRect">
            <a:avLst>
              <a:gd name="adj" fmla="val 3034"/>
            </a:avLst>
          </a:prstGeom>
          <a:solidFill>
            <a:srgbClr val="F2F6FC"/>
          </a:solidFill>
          <a:ln>
            <a:solidFill>
              <a:schemeClr val="tx2">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ctr" anchorCtr="0" forceAA="0" compatLnSpc="1">
            <a:prstTxWarp prst="textNoShape">
              <a:avLst/>
            </a:prstTxWarp>
            <a:noAutofit/>
          </a:bodyPr>
          <a:lstStyle/>
          <a:p>
            <a:pPr algn="ctr" defTabSz="913751" fontAlgn="base">
              <a:lnSpc>
                <a:spcPct val="90000"/>
              </a:lnSpc>
              <a:spcBef>
                <a:spcPct val="0"/>
              </a:spcBef>
              <a:spcAft>
                <a:spcPct val="0"/>
              </a:spcAft>
            </a:pPr>
            <a:r>
              <a:rPr lang="en-US" sz="1567">
                <a:solidFill>
                  <a:srgbClr val="505050"/>
                </a:solidFill>
                <a:latin typeface="Segoe UI"/>
                <a:ea typeface="Segoe UI" pitchFamily="34" charset="0"/>
                <a:cs typeface="Segoe UI" pitchFamily="34" charset="0"/>
              </a:rPr>
              <a:t>Azure managed control plane</a:t>
            </a:r>
          </a:p>
        </p:txBody>
      </p:sp>
      <p:sp>
        <p:nvSpPr>
          <p:cNvPr id="104" name="Title 1">
            <a:extLst>
              <a:ext uri="{FF2B5EF4-FFF2-40B4-BE49-F238E27FC236}">
                <a16:creationId xmlns:a16="http://schemas.microsoft.com/office/drawing/2014/main" id="{651B868C-861F-4F82-B4AF-015FE4DDC16F}"/>
              </a:ext>
            </a:extLst>
          </p:cNvPr>
          <p:cNvSpPr txBox="1">
            <a:spLocks/>
          </p:cNvSpPr>
          <p:nvPr/>
        </p:nvSpPr>
        <p:spPr>
          <a:xfrm>
            <a:off x="466351" y="2386623"/>
            <a:ext cx="2933717" cy="3110623"/>
          </a:xfrm>
          <a:prstGeom prst="rect">
            <a:avLst/>
          </a:prstGeom>
        </p:spPr>
        <p:txBody>
          <a:bodyPr vert="horz" wrap="square" lIns="0" tIns="0" rIns="0" bIns="0" rtlCol="0" anchor="t">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280121" lvl="1" indent="-280121" defTabSz="914016">
              <a:lnSpc>
                <a:spcPct val="120000"/>
              </a:lnSpc>
              <a:spcBef>
                <a:spcPct val="0"/>
              </a:spcBef>
              <a:spcAft>
                <a:spcPts val="588"/>
              </a:spcAft>
              <a:buFont typeface="Wingdings" panose="05000000000000000000" pitchFamily="2" charset="2"/>
              <a:buChar char="ü"/>
              <a:defRPr/>
            </a:pPr>
            <a:r>
              <a:rPr lang="en-US" sz="1370">
                <a:ln w="3175">
                  <a:noFill/>
                </a:ln>
                <a:gradFill>
                  <a:gsLst>
                    <a:gs pos="2655">
                      <a:srgbClr val="505050"/>
                    </a:gs>
                    <a:gs pos="31000">
                      <a:srgbClr val="505050"/>
                    </a:gs>
                  </a:gsLst>
                  <a:lin ang="5400000" scaled="0"/>
                </a:gradFill>
                <a:latin typeface="Segoe UI"/>
                <a:cs typeface="Segoe UI" pitchFamily="34" charset="0"/>
              </a:rPr>
              <a:t>Automated upgrades, patches</a:t>
            </a:r>
          </a:p>
          <a:p>
            <a:pPr marL="280121" lvl="1" indent="-280121" defTabSz="914016">
              <a:lnSpc>
                <a:spcPct val="120000"/>
              </a:lnSpc>
              <a:spcBef>
                <a:spcPct val="0"/>
              </a:spcBef>
              <a:spcAft>
                <a:spcPts val="588"/>
              </a:spcAft>
              <a:buFont typeface="Wingdings" panose="05000000000000000000" pitchFamily="2" charset="2"/>
              <a:buChar char="ü"/>
              <a:defRPr/>
            </a:pPr>
            <a:r>
              <a:rPr lang="en-US" sz="1370">
                <a:ln w="3175">
                  <a:noFill/>
                </a:ln>
                <a:gradFill>
                  <a:gsLst>
                    <a:gs pos="2655">
                      <a:srgbClr val="505050"/>
                    </a:gs>
                    <a:gs pos="31000">
                      <a:srgbClr val="505050"/>
                    </a:gs>
                  </a:gsLst>
                  <a:lin ang="5400000" scaled="0"/>
                </a:gradFill>
                <a:latin typeface="Segoe UI"/>
                <a:cs typeface="Segoe UI" pitchFamily="34" charset="0"/>
              </a:rPr>
              <a:t>High reliability and availability </a:t>
            </a:r>
          </a:p>
          <a:p>
            <a:pPr marL="280121" lvl="1" indent="-280121" defTabSz="914016">
              <a:lnSpc>
                <a:spcPct val="120000"/>
              </a:lnSpc>
              <a:spcBef>
                <a:spcPct val="0"/>
              </a:spcBef>
              <a:spcAft>
                <a:spcPts val="588"/>
              </a:spcAft>
              <a:buFont typeface="Wingdings" panose="05000000000000000000" pitchFamily="2" charset="2"/>
              <a:buChar char="ü"/>
              <a:defRPr/>
            </a:pPr>
            <a:r>
              <a:rPr lang="en-US" sz="1370">
                <a:ln w="3175">
                  <a:noFill/>
                </a:ln>
                <a:gradFill>
                  <a:gsLst>
                    <a:gs pos="2655">
                      <a:srgbClr val="505050"/>
                    </a:gs>
                    <a:gs pos="31000">
                      <a:srgbClr val="505050"/>
                    </a:gs>
                  </a:gsLst>
                  <a:lin ang="5400000" scaled="0"/>
                </a:gradFill>
                <a:latin typeface="Segoe UI"/>
                <a:cs typeface="Segoe UI" pitchFamily="34" charset="0"/>
              </a:rPr>
              <a:t>Easy and secure cluster scaling</a:t>
            </a:r>
          </a:p>
          <a:p>
            <a:pPr marL="280121" lvl="1" indent="-280121" defTabSz="914016">
              <a:lnSpc>
                <a:spcPct val="120000"/>
              </a:lnSpc>
              <a:spcBef>
                <a:spcPct val="0"/>
              </a:spcBef>
              <a:spcAft>
                <a:spcPts val="588"/>
              </a:spcAft>
              <a:buFont typeface="Wingdings" panose="05000000000000000000" pitchFamily="2" charset="2"/>
              <a:buChar char="ü"/>
              <a:defRPr/>
            </a:pPr>
            <a:r>
              <a:rPr lang="en-US" sz="1370">
                <a:ln w="3175">
                  <a:noFill/>
                </a:ln>
                <a:gradFill>
                  <a:gsLst>
                    <a:gs pos="2655">
                      <a:srgbClr val="505050"/>
                    </a:gs>
                    <a:gs pos="31000">
                      <a:srgbClr val="505050"/>
                    </a:gs>
                  </a:gsLst>
                  <a:lin ang="5400000" scaled="0"/>
                </a:gradFill>
                <a:latin typeface="Segoe UI"/>
                <a:cs typeface="Segoe UI" pitchFamily="34" charset="0"/>
              </a:rPr>
              <a:t>Self-healing </a:t>
            </a:r>
          </a:p>
          <a:p>
            <a:pPr marL="280121" lvl="1" indent="-280121" defTabSz="914016">
              <a:lnSpc>
                <a:spcPct val="120000"/>
              </a:lnSpc>
              <a:spcBef>
                <a:spcPct val="0"/>
              </a:spcBef>
              <a:spcAft>
                <a:spcPts val="588"/>
              </a:spcAft>
              <a:buFont typeface="Wingdings" panose="05000000000000000000" pitchFamily="2" charset="2"/>
              <a:buChar char="ü"/>
              <a:defRPr/>
            </a:pPr>
            <a:r>
              <a:rPr lang="en-US" sz="1370">
                <a:ln w="3175">
                  <a:noFill/>
                </a:ln>
                <a:gradFill>
                  <a:gsLst>
                    <a:gs pos="2655">
                      <a:srgbClr val="505050"/>
                    </a:gs>
                    <a:gs pos="31000">
                      <a:srgbClr val="505050"/>
                    </a:gs>
                  </a:gsLst>
                  <a:lin ang="5400000" scaled="0"/>
                </a:gradFill>
                <a:latin typeface="Segoe UI"/>
                <a:cs typeface="Segoe UI" pitchFamily="34" charset="0"/>
              </a:rPr>
              <a:t>API server monitoring</a:t>
            </a:r>
          </a:p>
          <a:p>
            <a:pPr marL="280121" lvl="1" indent="-280121" defTabSz="914016">
              <a:lnSpc>
                <a:spcPct val="120000"/>
              </a:lnSpc>
              <a:spcBef>
                <a:spcPct val="0"/>
              </a:spcBef>
              <a:spcAft>
                <a:spcPts val="588"/>
              </a:spcAft>
              <a:buFont typeface="Wingdings" panose="05000000000000000000" pitchFamily="2" charset="2"/>
              <a:buChar char="ü"/>
              <a:defRPr/>
            </a:pPr>
            <a:r>
              <a:rPr lang="en-US" sz="1370">
                <a:ln w="3175">
                  <a:noFill/>
                </a:ln>
                <a:gradFill>
                  <a:gsLst>
                    <a:gs pos="2655">
                      <a:srgbClr val="505050"/>
                    </a:gs>
                    <a:gs pos="31000">
                      <a:srgbClr val="505050"/>
                    </a:gs>
                  </a:gsLst>
                  <a:lin ang="5400000" scaled="0"/>
                </a:gradFill>
                <a:latin typeface="Segoe UI"/>
                <a:cs typeface="Segoe UI" pitchFamily="34" charset="0"/>
              </a:rPr>
              <a:t>Control plane at no charge</a:t>
            </a:r>
          </a:p>
          <a:p>
            <a:pPr defTabSz="914016">
              <a:lnSpc>
                <a:spcPct val="120000"/>
              </a:lnSpc>
              <a:spcAft>
                <a:spcPts val="588"/>
              </a:spcAft>
              <a:defRPr/>
            </a:pPr>
            <a:endParaRPr lang="en-US" sz="1370" spc="0">
              <a:gradFill>
                <a:gsLst>
                  <a:gs pos="2655">
                    <a:srgbClr val="505050"/>
                  </a:gs>
                  <a:gs pos="31000">
                    <a:srgbClr val="505050"/>
                  </a:gs>
                </a:gsLst>
                <a:lin ang="5400000" scaled="0"/>
              </a:gradFill>
              <a:latin typeface="Segoe UI"/>
            </a:endParaRPr>
          </a:p>
        </p:txBody>
      </p:sp>
    </p:spTree>
    <p:extLst>
      <p:ext uri="{BB962C8B-B14F-4D97-AF65-F5344CB8AC3E}">
        <p14:creationId xmlns:p14="http://schemas.microsoft.com/office/powerpoint/2010/main" val="18818659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2"/>
                                        </p:tgtEl>
                                        <p:attrNameLst>
                                          <p:attrName>style.visibility</p:attrName>
                                        </p:attrNameLst>
                                      </p:cBhvr>
                                      <p:to>
                                        <p:strVal val="visible"/>
                                      </p:to>
                                    </p:set>
                                    <p:animEffect transition="in" filter="fade">
                                      <p:cBhvr>
                                        <p:cTn id="7" dur="500"/>
                                        <p:tgtEl>
                                          <p:spTgt spid="10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4"/>
                                        </p:tgtEl>
                                        <p:attrNameLst>
                                          <p:attrName>style.visibility</p:attrName>
                                        </p:attrNameLst>
                                      </p:cBhvr>
                                      <p:to>
                                        <p:strVal val="visible"/>
                                      </p:to>
                                    </p:set>
                                    <p:animEffect transition="in" filter="fade">
                                      <p:cBhvr>
                                        <p:cTn id="10" dur="500"/>
                                        <p:tgtEl>
                                          <p:spTgt spid="1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 grpId="0" animBg="1"/>
      <p:bldP spid="10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259036-7F77-4D30-8E51-7F95F095B9F7}"/>
              </a:ext>
            </a:extLst>
          </p:cNvPr>
          <p:cNvSpPr>
            <a:spLocks noGrp="1"/>
          </p:cNvSpPr>
          <p:nvPr>
            <p:ph type="title"/>
          </p:nvPr>
        </p:nvSpPr>
        <p:spPr/>
        <p:txBody>
          <a:bodyPr/>
          <a:lstStyle/>
          <a:p>
            <a:r>
              <a:rPr lang="en-US" dirty="0"/>
              <a:t>Software Innovation </a:t>
            </a:r>
            <a:r>
              <a:rPr lang="en-US" b="1" dirty="0">
                <a:solidFill>
                  <a:schemeClr val="accent1"/>
                </a:solidFill>
              </a:rPr>
              <a:t>Collision</a:t>
            </a:r>
          </a:p>
        </p:txBody>
      </p:sp>
      <p:sp>
        <p:nvSpPr>
          <p:cNvPr id="6" name="Rectangle 5">
            <a:extLst>
              <a:ext uri="{FF2B5EF4-FFF2-40B4-BE49-F238E27FC236}">
                <a16:creationId xmlns:a16="http://schemas.microsoft.com/office/drawing/2014/main" id="{A0F2F59B-DA37-46AA-A145-19FD8A53775B}"/>
              </a:ext>
            </a:extLst>
          </p:cNvPr>
          <p:cNvSpPr/>
          <p:nvPr/>
        </p:nvSpPr>
        <p:spPr bwMode="auto">
          <a:xfrm>
            <a:off x="1036864" y="3132318"/>
            <a:ext cx="2696935" cy="173082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DevOps</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(Optimizing how applications are build, delivered and Managed)</a:t>
            </a: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Rectangle 6">
            <a:extLst>
              <a:ext uri="{FF2B5EF4-FFF2-40B4-BE49-F238E27FC236}">
                <a16:creationId xmlns:a16="http://schemas.microsoft.com/office/drawing/2014/main" id="{C98B5C38-AF7C-4859-B5A3-5046B347213D}"/>
              </a:ext>
            </a:extLst>
          </p:cNvPr>
          <p:cNvSpPr/>
          <p:nvPr/>
        </p:nvSpPr>
        <p:spPr bwMode="auto">
          <a:xfrm>
            <a:off x="4650240" y="1366419"/>
            <a:ext cx="2696935" cy="152472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Containers</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(Standardization of the application packaging)</a:t>
            </a:r>
          </a:p>
        </p:txBody>
      </p:sp>
      <p:sp>
        <p:nvSpPr>
          <p:cNvPr id="8" name="Rectangle 7">
            <a:extLst>
              <a:ext uri="{FF2B5EF4-FFF2-40B4-BE49-F238E27FC236}">
                <a16:creationId xmlns:a16="http://schemas.microsoft.com/office/drawing/2014/main" id="{2EB36335-AD39-438E-81DF-2098D99906D2}"/>
              </a:ext>
            </a:extLst>
          </p:cNvPr>
          <p:cNvSpPr/>
          <p:nvPr/>
        </p:nvSpPr>
        <p:spPr bwMode="auto">
          <a:xfrm>
            <a:off x="8297636" y="3042512"/>
            <a:ext cx="3254828" cy="171726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Microservices</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(Optimizing how applications are composed)</a:t>
            </a:r>
          </a:p>
        </p:txBody>
      </p:sp>
      <p:sp>
        <p:nvSpPr>
          <p:cNvPr id="9" name="Rectangle 8">
            <a:extLst>
              <a:ext uri="{FF2B5EF4-FFF2-40B4-BE49-F238E27FC236}">
                <a16:creationId xmlns:a16="http://schemas.microsoft.com/office/drawing/2014/main" id="{A9DE6A87-F7C0-4444-9E02-C0434FD37059}"/>
              </a:ext>
            </a:extLst>
          </p:cNvPr>
          <p:cNvSpPr/>
          <p:nvPr/>
        </p:nvSpPr>
        <p:spPr bwMode="auto">
          <a:xfrm>
            <a:off x="4453618" y="5042805"/>
            <a:ext cx="3158219" cy="16110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Kubernetes Orchestration</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(Efficient ways to deliver Infrastructure for Applications)</a:t>
            </a:r>
          </a:p>
        </p:txBody>
      </p:sp>
      <p:sp>
        <p:nvSpPr>
          <p:cNvPr id="10" name="TextBox 9">
            <a:extLst>
              <a:ext uri="{FF2B5EF4-FFF2-40B4-BE49-F238E27FC236}">
                <a16:creationId xmlns:a16="http://schemas.microsoft.com/office/drawing/2014/main" id="{D4142BE4-B8B3-441B-A053-4EEBC454B37E}"/>
              </a:ext>
            </a:extLst>
          </p:cNvPr>
          <p:cNvSpPr txBox="1"/>
          <p:nvPr/>
        </p:nvSpPr>
        <p:spPr>
          <a:xfrm>
            <a:off x="5003346" y="3517600"/>
            <a:ext cx="2024743" cy="960263"/>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Better Software</a:t>
            </a:r>
          </a:p>
        </p:txBody>
      </p:sp>
      <p:sp>
        <p:nvSpPr>
          <p:cNvPr id="11" name="Arrow: Right 10">
            <a:extLst>
              <a:ext uri="{FF2B5EF4-FFF2-40B4-BE49-F238E27FC236}">
                <a16:creationId xmlns:a16="http://schemas.microsoft.com/office/drawing/2014/main" id="{300D701D-3020-4032-91AB-B3CEFCC2B25E}"/>
              </a:ext>
            </a:extLst>
          </p:cNvPr>
          <p:cNvSpPr/>
          <p:nvPr/>
        </p:nvSpPr>
        <p:spPr bwMode="auto">
          <a:xfrm>
            <a:off x="3918857" y="3722914"/>
            <a:ext cx="963386" cy="555172"/>
          </a:xfrm>
          <a:prstGeom prst="rightArrow">
            <a:avLst/>
          </a:prstGeom>
          <a:solidFill>
            <a:schemeClr val="tx2">
              <a:lumMod val="60000"/>
              <a:lumOff val="40000"/>
            </a:schemeClr>
          </a:solidFill>
          <a:ln>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Arrow: Right 11">
            <a:extLst>
              <a:ext uri="{FF2B5EF4-FFF2-40B4-BE49-F238E27FC236}">
                <a16:creationId xmlns:a16="http://schemas.microsoft.com/office/drawing/2014/main" id="{0A5E993F-F5A4-47E7-B8D3-B1A980607B72}"/>
              </a:ext>
            </a:extLst>
          </p:cNvPr>
          <p:cNvSpPr/>
          <p:nvPr/>
        </p:nvSpPr>
        <p:spPr bwMode="auto">
          <a:xfrm rot="10800000">
            <a:off x="7149192" y="3725587"/>
            <a:ext cx="963386" cy="555172"/>
          </a:xfrm>
          <a:prstGeom prst="rightArrow">
            <a:avLst/>
          </a:prstGeom>
          <a:solidFill>
            <a:schemeClr val="tx2">
              <a:lumMod val="60000"/>
              <a:lumOff val="40000"/>
            </a:schemeClr>
          </a:solidFill>
          <a:ln>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Arrow: Right 12">
            <a:extLst>
              <a:ext uri="{FF2B5EF4-FFF2-40B4-BE49-F238E27FC236}">
                <a16:creationId xmlns:a16="http://schemas.microsoft.com/office/drawing/2014/main" id="{DA575D60-B5D6-4D07-B3FE-68D46630C666}"/>
              </a:ext>
            </a:extLst>
          </p:cNvPr>
          <p:cNvSpPr/>
          <p:nvPr/>
        </p:nvSpPr>
        <p:spPr bwMode="auto">
          <a:xfrm rot="16200000">
            <a:off x="5770108" y="4442238"/>
            <a:ext cx="525238" cy="555172"/>
          </a:xfrm>
          <a:prstGeom prst="rightArrow">
            <a:avLst/>
          </a:prstGeom>
          <a:solidFill>
            <a:schemeClr val="tx2">
              <a:lumMod val="60000"/>
              <a:lumOff val="40000"/>
            </a:schemeClr>
          </a:solidFill>
          <a:ln>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Arrow: Right 13">
            <a:extLst>
              <a:ext uri="{FF2B5EF4-FFF2-40B4-BE49-F238E27FC236}">
                <a16:creationId xmlns:a16="http://schemas.microsoft.com/office/drawing/2014/main" id="{A7AF80B5-77F7-4650-9D1C-1AFE35720CCF}"/>
              </a:ext>
            </a:extLst>
          </p:cNvPr>
          <p:cNvSpPr/>
          <p:nvPr/>
        </p:nvSpPr>
        <p:spPr bwMode="auto">
          <a:xfrm rot="5400000">
            <a:off x="5736089" y="2998053"/>
            <a:ext cx="525238" cy="555172"/>
          </a:xfrm>
          <a:prstGeom prst="rightArrow">
            <a:avLst/>
          </a:prstGeom>
          <a:solidFill>
            <a:schemeClr val="tx2">
              <a:lumMod val="60000"/>
              <a:lumOff val="40000"/>
            </a:schemeClr>
          </a:solidFill>
          <a:ln>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919580750"/>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C49CF27-2C03-4922-802A-4553657429DA}"/>
              </a:ext>
            </a:extLst>
          </p:cNvPr>
          <p:cNvSpPr>
            <a:spLocks noGrp="1"/>
          </p:cNvSpPr>
          <p:nvPr>
            <p:ph type="title"/>
          </p:nvPr>
        </p:nvSpPr>
        <p:spPr/>
        <p:txBody>
          <a:bodyPr/>
          <a:lstStyle/>
          <a:p>
            <a:r>
              <a:rPr lang="en-US"/>
              <a:t>Azure Overview</a:t>
            </a:r>
          </a:p>
        </p:txBody>
      </p:sp>
      <p:sp>
        <p:nvSpPr>
          <p:cNvPr id="7" name="TextBox 6">
            <a:extLst>
              <a:ext uri="{FF2B5EF4-FFF2-40B4-BE49-F238E27FC236}">
                <a16:creationId xmlns:a16="http://schemas.microsoft.com/office/drawing/2014/main" id="{ABF43BC4-DB59-4760-AEB4-B05BAD253168}"/>
              </a:ext>
            </a:extLst>
          </p:cNvPr>
          <p:cNvSpPr txBox="1"/>
          <p:nvPr/>
        </p:nvSpPr>
        <p:spPr>
          <a:xfrm>
            <a:off x="769257" y="3969657"/>
            <a:ext cx="6868232" cy="1200329"/>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7397807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319624" y="189101"/>
            <a:ext cx="11632291" cy="6146109"/>
            <a:chOff x="-250765" y="-153"/>
            <a:chExt cx="12855263" cy="7073174"/>
          </a:xfrm>
        </p:grpSpPr>
        <p:sp>
          <p:nvSpPr>
            <p:cNvPr id="76" name="Rectangle 75"/>
            <p:cNvSpPr/>
            <p:nvPr/>
          </p:nvSpPr>
          <p:spPr bwMode="auto">
            <a:xfrm>
              <a:off x="602" y="-153"/>
              <a:ext cx="12436475" cy="7073174"/>
            </a:xfrm>
            <a:prstGeom prst="rect">
              <a:avLst/>
            </a:prstGeom>
            <a:solidFill>
              <a:srgbClr val="032E4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696" rIns="0" bIns="45696" numCol="1" rtlCol="0" anchor="ctr" anchorCtr="0" compatLnSpc="1">
              <a:prstTxWarp prst="textNoShape">
                <a:avLst/>
              </a:prstTxWarp>
            </a:bodyPr>
            <a:lstStyle/>
            <a:p>
              <a:pPr marL="0" marR="0" lvl="0" indent="0" algn="ctr" defTabSz="913573" rtl="0" eaLnBrk="1" fontAlgn="base" latinLnBrk="0" hangingPunct="1">
                <a:lnSpc>
                  <a:spcPct val="100000"/>
                </a:lnSpc>
                <a:spcBef>
                  <a:spcPct val="0"/>
                </a:spcBef>
                <a:spcAft>
                  <a:spcPct val="0"/>
                </a:spcAft>
                <a:buClrTx/>
                <a:buSzTx/>
                <a:buFontTx/>
                <a:buNone/>
                <a:tabLst/>
                <a:defRPr/>
              </a:pPr>
              <a:endParaRPr kumimoji="0" lang="en-US" sz="1960" b="0" i="0" u="none" strike="noStrike" kern="0" cap="none" spc="0" normalizeH="0" baseline="0" noProof="0">
                <a:ln>
                  <a:noFill/>
                </a:ln>
                <a:gradFill>
                  <a:gsLst>
                    <a:gs pos="16814">
                      <a:srgbClr val="FFFFFF"/>
                    </a:gs>
                    <a:gs pos="46000">
                      <a:srgbClr val="FFFFFF"/>
                    </a:gs>
                  </a:gsLst>
                  <a:lin ang="5400000" scaled="0"/>
                </a:gradFill>
                <a:effectLst/>
                <a:uLnTx/>
                <a:uFillTx/>
                <a:latin typeface="Segoe UI"/>
                <a:ea typeface="+mn-ea"/>
                <a:cs typeface="+mn-cs"/>
              </a:endParaRPr>
            </a:p>
          </p:txBody>
        </p:sp>
        <p:sp>
          <p:nvSpPr>
            <p:cNvPr id="78" name="Rectangle 77"/>
            <p:cNvSpPr/>
            <p:nvPr/>
          </p:nvSpPr>
          <p:spPr bwMode="auto">
            <a:xfrm>
              <a:off x="127875" y="92314"/>
              <a:ext cx="12115666" cy="4716921"/>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175670" tIns="140536" rIns="175670" bIns="140536" numCol="1" spcCol="0" rtlCol="0" fromWordArt="0" anchor="t" anchorCtr="0" forceAA="0" compatLnSpc="1">
              <a:prstTxWarp prst="textNoShape">
                <a:avLst/>
              </a:prstTxWarp>
              <a:noAutofit/>
            </a:bodyPr>
            <a:lstStyle/>
            <a:p>
              <a:pPr marL="0" marR="0" lvl="0" indent="0" algn="ctr" defTabSz="895475" rtl="0" eaLnBrk="1" fontAlgn="base" latinLnBrk="0" hangingPunct="1">
                <a:lnSpc>
                  <a:spcPct val="90000"/>
                </a:lnSpc>
                <a:spcBef>
                  <a:spcPts val="0"/>
                </a:spcBef>
                <a:spcAft>
                  <a:spcPts val="0"/>
                </a:spcAft>
                <a:buClrTx/>
                <a:buSzTx/>
                <a:buFontTx/>
                <a:buNone/>
                <a:tabLst/>
                <a:defRPr/>
              </a:pPr>
              <a:r>
                <a:rPr kumimoji="0" lang="en-US" sz="1371" b="1" i="0" u="none" strike="noStrike" kern="0" cap="none" spc="0" normalizeH="0" baseline="0" noProof="0">
                  <a:ln>
                    <a:noFill/>
                  </a:ln>
                  <a:solidFill>
                    <a:srgbClr val="FFFF00"/>
                  </a:solidFill>
                  <a:effectLst/>
                  <a:uLnTx/>
                  <a:uFillTx/>
                  <a:latin typeface="Segoe UI"/>
                  <a:ea typeface="Segoe UI" pitchFamily="34" charset="0"/>
                  <a:cs typeface="Segoe UI" pitchFamily="34" charset="0"/>
                </a:rPr>
                <a:t>Platform Services</a:t>
              </a:r>
            </a:p>
          </p:txBody>
        </p:sp>
        <p:sp>
          <p:nvSpPr>
            <p:cNvPr id="87" name="Rectangle 86"/>
            <p:cNvSpPr/>
            <p:nvPr/>
          </p:nvSpPr>
          <p:spPr bwMode="auto">
            <a:xfrm>
              <a:off x="602" y="4589960"/>
              <a:ext cx="12436475" cy="2420721"/>
            </a:xfrm>
            <a:prstGeom prst="rect">
              <a:avLst/>
            </a:prstGeom>
            <a:solidFill>
              <a:schemeClr val="accent1">
                <a:lumMod val="75000"/>
              </a:scheme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75670" tIns="89595" rIns="175670" bIns="140536" numCol="1" spcCol="0" rtlCol="0" fromWordArt="0" anchor="t" anchorCtr="0" forceAA="0" compatLnSpc="1">
              <a:prstTxWarp prst="textNoShape">
                <a:avLst/>
              </a:prstTxWarp>
              <a:noAutofit/>
            </a:bodyPr>
            <a:lstStyle/>
            <a:p>
              <a:pPr marL="0" marR="0" lvl="0" indent="0" algn="ctr" defTabSz="895475" rtl="0" eaLnBrk="1" fontAlgn="base" latinLnBrk="0" hangingPunct="1">
                <a:lnSpc>
                  <a:spcPct val="90000"/>
                </a:lnSpc>
                <a:spcBef>
                  <a:spcPts val="0"/>
                </a:spcBef>
                <a:spcAft>
                  <a:spcPts val="0"/>
                </a:spcAft>
                <a:buClrTx/>
                <a:buSzTx/>
                <a:buFontTx/>
                <a:buNone/>
                <a:tabLst/>
                <a:defRPr/>
              </a:pPr>
              <a:r>
                <a:rPr kumimoji="0" lang="en-US" sz="1371" b="1" i="0" u="none" strike="noStrike" kern="0" cap="none" spc="0" normalizeH="0" baseline="0" noProof="0">
                  <a:ln>
                    <a:noFill/>
                  </a:ln>
                  <a:solidFill>
                    <a:srgbClr val="FFFF00"/>
                  </a:solidFill>
                  <a:effectLst/>
                  <a:uLnTx/>
                  <a:uFillTx/>
                  <a:latin typeface="Segoe UI"/>
                  <a:ea typeface="Segoe UI" pitchFamily="34" charset="0"/>
                  <a:cs typeface="Segoe UI" pitchFamily="34" charset="0"/>
                </a:rPr>
                <a:t>Infrastructure Services</a:t>
              </a:r>
            </a:p>
          </p:txBody>
        </p:sp>
        <p:sp>
          <p:nvSpPr>
            <p:cNvPr id="31" name="Rectangle 30"/>
            <p:cNvSpPr/>
            <p:nvPr/>
          </p:nvSpPr>
          <p:spPr bwMode="auto">
            <a:xfrm>
              <a:off x="127875" y="4930870"/>
              <a:ext cx="2629171" cy="789394"/>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89595" tIns="44798" rIns="89595" bIns="140536" numCol="1" spcCol="0" rtlCol="0" fromWordArt="0" anchor="t" anchorCtr="0" forceAA="0" compatLnSpc="1">
              <a:prstTxWarp prst="textNoShape">
                <a:avLst/>
              </a:prstTxWarp>
              <a:noAutofit/>
            </a:bodyPr>
            <a:lstStyle/>
            <a:p>
              <a:pPr marL="0" marR="0" lvl="0" indent="0" algn="ctr" defTabSz="895475" rtl="0" eaLnBrk="1" fontAlgn="base" latinLnBrk="0" hangingPunct="1">
                <a:lnSpc>
                  <a:spcPct val="90000"/>
                </a:lnSpc>
                <a:spcBef>
                  <a:spcPts val="0"/>
                </a:spcBef>
                <a:spcAft>
                  <a:spcPts val="0"/>
                </a:spcAft>
                <a:buClrTx/>
                <a:buSzTx/>
                <a:buFontTx/>
                <a:buNone/>
                <a:tabLst/>
                <a:defRPr/>
              </a:pPr>
              <a:r>
                <a:rPr kumimoji="0" lang="en-US" sz="1175"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Compute</a:t>
              </a:r>
            </a:p>
          </p:txBody>
        </p:sp>
        <p:sp>
          <p:nvSpPr>
            <p:cNvPr id="32" name="Rectangle 31"/>
            <p:cNvSpPr/>
            <p:nvPr/>
          </p:nvSpPr>
          <p:spPr bwMode="auto">
            <a:xfrm>
              <a:off x="2938263" y="4930870"/>
              <a:ext cx="2892122" cy="789804"/>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89595" tIns="44798" rIns="89595" bIns="140536" numCol="1" spcCol="0" rtlCol="0" fromWordArt="0" anchor="t" anchorCtr="0" forceAA="0" compatLnSpc="1">
              <a:prstTxWarp prst="textNoShape">
                <a:avLst/>
              </a:prstTxWarp>
              <a:noAutofit/>
            </a:bodyPr>
            <a:lstStyle/>
            <a:p>
              <a:pPr marL="0" marR="0" lvl="0" indent="0" algn="ctr" defTabSz="895475" rtl="0" eaLnBrk="1" fontAlgn="base" latinLnBrk="0" hangingPunct="1">
                <a:lnSpc>
                  <a:spcPct val="90000"/>
                </a:lnSpc>
                <a:spcBef>
                  <a:spcPts val="0"/>
                </a:spcBef>
                <a:spcAft>
                  <a:spcPts val="0"/>
                </a:spcAft>
                <a:buClrTx/>
                <a:buSzTx/>
                <a:buFontTx/>
                <a:buNone/>
                <a:tabLst/>
                <a:defRPr/>
              </a:pPr>
              <a:r>
                <a:rPr kumimoji="0" lang="en-US" sz="1175"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Storage</a:t>
              </a:r>
            </a:p>
          </p:txBody>
        </p:sp>
        <p:sp>
          <p:nvSpPr>
            <p:cNvPr id="56" name="Rectangle 55"/>
            <p:cNvSpPr/>
            <p:nvPr/>
          </p:nvSpPr>
          <p:spPr bwMode="auto">
            <a:xfrm>
              <a:off x="-142611" y="5849407"/>
              <a:ext cx="12641920" cy="1097416"/>
            </a:xfrm>
            <a:prstGeom prst="rect">
              <a:avLst/>
            </a:prstGeom>
            <a:solidFill>
              <a:srgbClr val="002846"/>
            </a:solidFill>
            <a:ln w="6350" cap="flat" cmpd="sng" algn="ctr">
              <a:noFill/>
              <a:prstDash val="solid"/>
              <a:miter lim="800000"/>
              <a:headEnd type="none" w="med" len="med"/>
              <a:tailEnd type="none" w="med" len="med"/>
            </a:ln>
            <a:effectLst/>
          </p:spPr>
          <p:txBody>
            <a:bodyPr rot="0" spcFirstLastPara="0" vertOverflow="overflow" horzOverflow="overflow" vert="horz" wrap="square" lIns="175670" tIns="89595" rIns="175670" bIns="140536" numCol="1" spcCol="0" rtlCol="0" fromWordArt="0" anchor="t" anchorCtr="0" forceAA="0" compatLnSpc="1">
              <a:prstTxWarp prst="textNoShape">
                <a:avLst/>
              </a:prstTxWarp>
              <a:noAutofit/>
            </a:bodyPr>
            <a:lstStyle/>
            <a:p>
              <a:pPr marL="0" marR="0" lvl="0" indent="0" algn="ctr" defTabSz="895475" rtl="0" eaLnBrk="1" fontAlgn="base" latinLnBrk="0" hangingPunct="1">
                <a:lnSpc>
                  <a:spcPct val="90000"/>
                </a:lnSpc>
                <a:spcBef>
                  <a:spcPts val="0"/>
                </a:spcBef>
                <a:spcAft>
                  <a:spcPts val="0"/>
                </a:spcAft>
                <a:buClrTx/>
                <a:buSzTx/>
                <a:buFontTx/>
                <a:buNone/>
                <a:tabLst/>
                <a:defRPr/>
              </a:pPr>
              <a:r>
                <a:rPr kumimoji="0" lang="en-US" sz="1371"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Datacenter Infrastructure</a:t>
              </a:r>
            </a:p>
          </p:txBody>
        </p:sp>
        <p:pic>
          <p:nvPicPr>
            <p:cNvPr id="3" name="Picture 2"/>
            <p:cNvPicPr>
              <a:picLocks noChangeAspect="1"/>
            </p:cNvPicPr>
            <p:nvPr/>
          </p:nvPicPr>
          <p:blipFill>
            <a:blip r:embed="rId3" cstate="email">
              <a:lum bright="70000" contrast="-70000"/>
              <a:extLst>
                <a:ext uri="{28A0092B-C50C-407E-A947-70E740481C1C}">
                  <a14:useLocalDpi xmlns:a14="http://schemas.microsoft.com/office/drawing/2010/main"/>
                </a:ext>
              </a:extLst>
            </a:blip>
            <a:stretch>
              <a:fillRect/>
            </a:stretch>
          </p:blipFill>
          <p:spPr>
            <a:xfrm>
              <a:off x="1359853" y="6292731"/>
              <a:ext cx="780290" cy="780290"/>
            </a:xfrm>
            <a:prstGeom prst="rect">
              <a:avLst/>
            </a:prstGeom>
          </p:spPr>
        </p:pic>
        <p:pic>
          <p:nvPicPr>
            <p:cNvPr id="45" name="Picture 44"/>
            <p:cNvPicPr>
              <a:picLocks noChangeAspect="1"/>
            </p:cNvPicPr>
            <p:nvPr/>
          </p:nvPicPr>
          <p:blipFill>
            <a:blip r:embed="rId3" cstate="email">
              <a:lum bright="70000" contrast="-70000"/>
              <a:extLst>
                <a:ext uri="{28A0092B-C50C-407E-A947-70E740481C1C}">
                  <a14:useLocalDpi xmlns:a14="http://schemas.microsoft.com/office/drawing/2010/main"/>
                </a:ext>
              </a:extLst>
            </a:blip>
            <a:stretch>
              <a:fillRect/>
            </a:stretch>
          </p:blipFill>
          <p:spPr>
            <a:xfrm>
              <a:off x="2165162" y="6292731"/>
              <a:ext cx="780290" cy="780290"/>
            </a:xfrm>
            <a:prstGeom prst="rect">
              <a:avLst/>
            </a:prstGeom>
          </p:spPr>
        </p:pic>
        <p:pic>
          <p:nvPicPr>
            <p:cNvPr id="46" name="Picture 45"/>
            <p:cNvPicPr>
              <a:picLocks noChangeAspect="1"/>
            </p:cNvPicPr>
            <p:nvPr/>
          </p:nvPicPr>
          <p:blipFill>
            <a:blip r:embed="rId3" cstate="email">
              <a:lum bright="70000" contrast="-70000"/>
              <a:extLst>
                <a:ext uri="{28A0092B-C50C-407E-A947-70E740481C1C}">
                  <a14:useLocalDpi xmlns:a14="http://schemas.microsoft.com/office/drawing/2010/main"/>
                </a:ext>
              </a:extLst>
            </a:blip>
            <a:stretch>
              <a:fillRect/>
            </a:stretch>
          </p:blipFill>
          <p:spPr>
            <a:xfrm>
              <a:off x="2970471" y="6292731"/>
              <a:ext cx="780290" cy="780290"/>
            </a:xfrm>
            <a:prstGeom prst="rect">
              <a:avLst/>
            </a:prstGeom>
          </p:spPr>
        </p:pic>
        <p:pic>
          <p:nvPicPr>
            <p:cNvPr id="47" name="Picture 46"/>
            <p:cNvPicPr>
              <a:picLocks noChangeAspect="1"/>
            </p:cNvPicPr>
            <p:nvPr/>
          </p:nvPicPr>
          <p:blipFill>
            <a:blip r:embed="rId3" cstate="email">
              <a:lum bright="70000" contrast="-70000"/>
              <a:extLst>
                <a:ext uri="{28A0092B-C50C-407E-A947-70E740481C1C}">
                  <a14:useLocalDpi xmlns:a14="http://schemas.microsoft.com/office/drawing/2010/main"/>
                </a:ext>
              </a:extLst>
            </a:blip>
            <a:stretch>
              <a:fillRect/>
            </a:stretch>
          </p:blipFill>
          <p:spPr>
            <a:xfrm>
              <a:off x="3771118" y="6292731"/>
              <a:ext cx="780290" cy="780290"/>
            </a:xfrm>
            <a:prstGeom prst="rect">
              <a:avLst/>
            </a:prstGeom>
          </p:spPr>
        </p:pic>
        <p:pic>
          <p:nvPicPr>
            <p:cNvPr id="48" name="Picture 47"/>
            <p:cNvPicPr>
              <a:picLocks noChangeAspect="1"/>
            </p:cNvPicPr>
            <p:nvPr/>
          </p:nvPicPr>
          <p:blipFill>
            <a:blip r:embed="rId3" cstate="email">
              <a:lum bright="70000" contrast="-70000"/>
              <a:extLst>
                <a:ext uri="{28A0092B-C50C-407E-A947-70E740481C1C}">
                  <a14:useLocalDpi xmlns:a14="http://schemas.microsoft.com/office/drawing/2010/main"/>
                </a:ext>
              </a:extLst>
            </a:blip>
            <a:stretch>
              <a:fillRect/>
            </a:stretch>
          </p:blipFill>
          <p:spPr>
            <a:xfrm>
              <a:off x="4576427" y="6292731"/>
              <a:ext cx="780290" cy="780290"/>
            </a:xfrm>
            <a:prstGeom prst="rect">
              <a:avLst/>
            </a:prstGeom>
          </p:spPr>
        </p:pic>
        <p:pic>
          <p:nvPicPr>
            <p:cNvPr id="49" name="Picture 48"/>
            <p:cNvPicPr>
              <a:picLocks noChangeAspect="1"/>
            </p:cNvPicPr>
            <p:nvPr/>
          </p:nvPicPr>
          <p:blipFill>
            <a:blip r:embed="rId3" cstate="email">
              <a:lum bright="70000" contrast="-70000"/>
              <a:extLst>
                <a:ext uri="{28A0092B-C50C-407E-A947-70E740481C1C}">
                  <a14:useLocalDpi xmlns:a14="http://schemas.microsoft.com/office/drawing/2010/main"/>
                </a:ext>
              </a:extLst>
            </a:blip>
            <a:stretch>
              <a:fillRect/>
            </a:stretch>
          </p:blipFill>
          <p:spPr>
            <a:xfrm>
              <a:off x="5381736" y="6292731"/>
              <a:ext cx="780290" cy="780290"/>
            </a:xfrm>
            <a:prstGeom prst="rect">
              <a:avLst/>
            </a:prstGeom>
          </p:spPr>
        </p:pic>
        <p:pic>
          <p:nvPicPr>
            <p:cNvPr id="50" name="Picture 49"/>
            <p:cNvPicPr>
              <a:picLocks noChangeAspect="1"/>
            </p:cNvPicPr>
            <p:nvPr/>
          </p:nvPicPr>
          <p:blipFill>
            <a:blip r:embed="rId3" cstate="email">
              <a:lum bright="70000" contrast="-70000"/>
              <a:extLst>
                <a:ext uri="{28A0092B-C50C-407E-A947-70E740481C1C}">
                  <a14:useLocalDpi xmlns:a14="http://schemas.microsoft.com/office/drawing/2010/main"/>
                </a:ext>
              </a:extLst>
            </a:blip>
            <a:stretch>
              <a:fillRect/>
            </a:stretch>
          </p:blipFill>
          <p:spPr>
            <a:xfrm>
              <a:off x="6187045" y="6292731"/>
              <a:ext cx="780290" cy="780290"/>
            </a:xfrm>
            <a:prstGeom prst="rect">
              <a:avLst/>
            </a:prstGeom>
          </p:spPr>
        </p:pic>
        <p:pic>
          <p:nvPicPr>
            <p:cNvPr id="51" name="Picture 50"/>
            <p:cNvPicPr>
              <a:picLocks noChangeAspect="1"/>
            </p:cNvPicPr>
            <p:nvPr/>
          </p:nvPicPr>
          <p:blipFill>
            <a:blip r:embed="rId3" cstate="email">
              <a:lum bright="70000" contrast="-70000"/>
              <a:extLst>
                <a:ext uri="{28A0092B-C50C-407E-A947-70E740481C1C}">
                  <a14:useLocalDpi xmlns:a14="http://schemas.microsoft.com/office/drawing/2010/main"/>
                </a:ext>
              </a:extLst>
            </a:blip>
            <a:stretch>
              <a:fillRect/>
            </a:stretch>
          </p:blipFill>
          <p:spPr>
            <a:xfrm>
              <a:off x="6992354" y="6292731"/>
              <a:ext cx="780290" cy="780290"/>
            </a:xfrm>
            <a:prstGeom prst="rect">
              <a:avLst/>
            </a:prstGeom>
          </p:spPr>
        </p:pic>
        <p:pic>
          <p:nvPicPr>
            <p:cNvPr id="52" name="Picture 51"/>
            <p:cNvPicPr>
              <a:picLocks noChangeAspect="1"/>
            </p:cNvPicPr>
            <p:nvPr/>
          </p:nvPicPr>
          <p:blipFill>
            <a:blip r:embed="rId3" cstate="email">
              <a:lum bright="70000" contrast="-70000"/>
              <a:extLst>
                <a:ext uri="{28A0092B-C50C-407E-A947-70E740481C1C}">
                  <a14:useLocalDpi xmlns:a14="http://schemas.microsoft.com/office/drawing/2010/main"/>
                </a:ext>
              </a:extLst>
            </a:blip>
            <a:stretch>
              <a:fillRect/>
            </a:stretch>
          </p:blipFill>
          <p:spPr>
            <a:xfrm>
              <a:off x="7797663" y="6292731"/>
              <a:ext cx="780290" cy="780290"/>
            </a:xfrm>
            <a:prstGeom prst="rect">
              <a:avLst/>
            </a:prstGeom>
          </p:spPr>
        </p:pic>
        <p:pic>
          <p:nvPicPr>
            <p:cNvPr id="53" name="Picture 52"/>
            <p:cNvPicPr>
              <a:picLocks noChangeAspect="1"/>
            </p:cNvPicPr>
            <p:nvPr/>
          </p:nvPicPr>
          <p:blipFill>
            <a:blip r:embed="rId3" cstate="email">
              <a:lum bright="70000" contrast="-70000"/>
              <a:extLst>
                <a:ext uri="{28A0092B-C50C-407E-A947-70E740481C1C}">
                  <a14:useLocalDpi xmlns:a14="http://schemas.microsoft.com/office/drawing/2010/main"/>
                </a:ext>
              </a:extLst>
            </a:blip>
            <a:stretch>
              <a:fillRect/>
            </a:stretch>
          </p:blipFill>
          <p:spPr>
            <a:xfrm>
              <a:off x="8602972" y="6292731"/>
              <a:ext cx="780290" cy="780290"/>
            </a:xfrm>
            <a:prstGeom prst="rect">
              <a:avLst/>
            </a:prstGeom>
          </p:spPr>
        </p:pic>
        <p:pic>
          <p:nvPicPr>
            <p:cNvPr id="54" name="Picture 53"/>
            <p:cNvPicPr>
              <a:picLocks noChangeAspect="1"/>
            </p:cNvPicPr>
            <p:nvPr/>
          </p:nvPicPr>
          <p:blipFill>
            <a:blip r:embed="rId3" cstate="email">
              <a:lum bright="70000" contrast="-70000"/>
              <a:extLst>
                <a:ext uri="{28A0092B-C50C-407E-A947-70E740481C1C}">
                  <a14:useLocalDpi xmlns:a14="http://schemas.microsoft.com/office/drawing/2010/main"/>
                </a:ext>
              </a:extLst>
            </a:blip>
            <a:stretch>
              <a:fillRect/>
            </a:stretch>
          </p:blipFill>
          <p:spPr>
            <a:xfrm>
              <a:off x="9408281" y="6292731"/>
              <a:ext cx="780290" cy="780290"/>
            </a:xfrm>
            <a:prstGeom prst="rect">
              <a:avLst/>
            </a:prstGeom>
          </p:spPr>
        </p:pic>
        <p:pic>
          <p:nvPicPr>
            <p:cNvPr id="55" name="Picture 54"/>
            <p:cNvPicPr>
              <a:picLocks noChangeAspect="1"/>
            </p:cNvPicPr>
            <p:nvPr/>
          </p:nvPicPr>
          <p:blipFill>
            <a:blip r:embed="rId3" cstate="email">
              <a:lum bright="70000" contrast="-70000"/>
              <a:extLst>
                <a:ext uri="{28A0092B-C50C-407E-A947-70E740481C1C}">
                  <a14:useLocalDpi xmlns:a14="http://schemas.microsoft.com/office/drawing/2010/main"/>
                </a:ext>
              </a:extLst>
            </a:blip>
            <a:stretch>
              <a:fillRect/>
            </a:stretch>
          </p:blipFill>
          <p:spPr>
            <a:xfrm>
              <a:off x="10213590" y="6292731"/>
              <a:ext cx="780290" cy="780290"/>
            </a:xfrm>
            <a:prstGeom prst="rect">
              <a:avLst/>
            </a:prstGeom>
          </p:spPr>
        </p:pic>
        <p:pic>
          <p:nvPicPr>
            <p:cNvPr id="57" name="Picture 56"/>
            <p:cNvPicPr>
              <a:picLocks noChangeAspect="1"/>
            </p:cNvPicPr>
            <p:nvPr/>
          </p:nvPicPr>
          <p:blipFill>
            <a:blip r:embed="rId3" cstate="email">
              <a:lum bright="70000" contrast="-70000"/>
              <a:extLst>
                <a:ext uri="{28A0092B-C50C-407E-A947-70E740481C1C}">
                  <a14:useLocalDpi xmlns:a14="http://schemas.microsoft.com/office/drawing/2010/main"/>
                </a:ext>
              </a:extLst>
            </a:blip>
            <a:stretch>
              <a:fillRect/>
            </a:stretch>
          </p:blipFill>
          <p:spPr>
            <a:xfrm>
              <a:off x="11018899" y="6292731"/>
              <a:ext cx="780290" cy="780290"/>
            </a:xfrm>
            <a:prstGeom prst="rect">
              <a:avLst/>
            </a:prstGeom>
          </p:spPr>
        </p:pic>
        <p:pic>
          <p:nvPicPr>
            <p:cNvPr id="58" name="Picture 57"/>
            <p:cNvPicPr>
              <a:picLocks noChangeAspect="1"/>
            </p:cNvPicPr>
            <p:nvPr/>
          </p:nvPicPr>
          <p:blipFill>
            <a:blip r:embed="rId3" cstate="email">
              <a:lum bright="70000" contrast="-70000"/>
              <a:extLst>
                <a:ext uri="{28A0092B-C50C-407E-A947-70E740481C1C}">
                  <a14:useLocalDpi xmlns:a14="http://schemas.microsoft.com/office/drawing/2010/main"/>
                </a:ext>
              </a:extLst>
            </a:blip>
            <a:stretch>
              <a:fillRect/>
            </a:stretch>
          </p:blipFill>
          <p:spPr>
            <a:xfrm>
              <a:off x="11824208" y="6292731"/>
              <a:ext cx="780290" cy="780290"/>
            </a:xfrm>
            <a:prstGeom prst="rect">
              <a:avLst/>
            </a:prstGeom>
          </p:spPr>
        </p:pic>
        <p:pic>
          <p:nvPicPr>
            <p:cNvPr id="59" name="Picture 58"/>
            <p:cNvPicPr>
              <a:picLocks noChangeAspect="1"/>
            </p:cNvPicPr>
            <p:nvPr/>
          </p:nvPicPr>
          <p:blipFill>
            <a:blip r:embed="rId3" cstate="email">
              <a:lum bright="70000" contrast="-70000"/>
              <a:extLst>
                <a:ext uri="{28A0092B-C50C-407E-A947-70E740481C1C}">
                  <a14:useLocalDpi xmlns:a14="http://schemas.microsoft.com/office/drawing/2010/main"/>
                </a:ext>
              </a:extLst>
            </a:blip>
            <a:stretch>
              <a:fillRect/>
            </a:stretch>
          </p:blipFill>
          <p:spPr>
            <a:xfrm>
              <a:off x="-250765" y="6292731"/>
              <a:ext cx="780290" cy="780290"/>
            </a:xfrm>
            <a:prstGeom prst="rect">
              <a:avLst/>
            </a:prstGeom>
          </p:spPr>
        </p:pic>
        <p:pic>
          <p:nvPicPr>
            <p:cNvPr id="60" name="Picture 59"/>
            <p:cNvPicPr>
              <a:picLocks noChangeAspect="1"/>
            </p:cNvPicPr>
            <p:nvPr/>
          </p:nvPicPr>
          <p:blipFill>
            <a:blip r:embed="rId3" cstate="email">
              <a:lum bright="70000" contrast="-70000"/>
              <a:extLst>
                <a:ext uri="{28A0092B-C50C-407E-A947-70E740481C1C}">
                  <a14:useLocalDpi xmlns:a14="http://schemas.microsoft.com/office/drawing/2010/main"/>
                </a:ext>
              </a:extLst>
            </a:blip>
            <a:stretch>
              <a:fillRect/>
            </a:stretch>
          </p:blipFill>
          <p:spPr>
            <a:xfrm>
              <a:off x="554544" y="6292731"/>
              <a:ext cx="780290" cy="780290"/>
            </a:xfrm>
            <a:prstGeom prst="rect">
              <a:avLst/>
            </a:prstGeom>
          </p:spPr>
        </p:pic>
        <p:sp>
          <p:nvSpPr>
            <p:cNvPr id="41" name="Rectangle 40"/>
            <p:cNvSpPr/>
            <p:nvPr/>
          </p:nvSpPr>
          <p:spPr bwMode="auto">
            <a:xfrm>
              <a:off x="4422464" y="532204"/>
              <a:ext cx="2193137" cy="2184965"/>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5670" tIns="140536" rIns="175670" bIns="140536" numCol="1" spcCol="0" rtlCol="0" fromWordArt="0" anchor="t" anchorCtr="0" forceAA="0" compatLnSpc="1">
              <a:prstTxWarp prst="textNoShape">
                <a:avLst/>
              </a:prstTxWarp>
              <a:noAutofit/>
            </a:bodyPr>
            <a:lstStyle/>
            <a:p>
              <a:pPr marL="0" marR="0" lvl="0" indent="0" algn="ctr" defTabSz="895475" rtl="0" eaLnBrk="1" fontAlgn="base" latinLnBrk="0" hangingPunct="1">
                <a:lnSpc>
                  <a:spcPct val="90000"/>
                </a:lnSpc>
                <a:spcBef>
                  <a:spcPts val="0"/>
                </a:spcBef>
                <a:spcAft>
                  <a:spcPts val="0"/>
                </a:spcAft>
                <a:buClrTx/>
                <a:buSzTx/>
                <a:buFontTx/>
                <a:buNone/>
                <a:tabLst/>
                <a:defRPr/>
              </a:pPr>
              <a:r>
                <a:rPr kumimoji="0" lang="en-US" sz="1175"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Application Platform</a:t>
              </a:r>
            </a:p>
          </p:txBody>
        </p:sp>
        <p:grpSp>
          <p:nvGrpSpPr>
            <p:cNvPr id="137" name="Group 136"/>
            <p:cNvGrpSpPr/>
            <p:nvPr/>
          </p:nvGrpSpPr>
          <p:grpSpPr>
            <a:xfrm>
              <a:off x="4687644" y="1028128"/>
              <a:ext cx="1008542" cy="316971"/>
              <a:chOff x="5710243" y="2026656"/>
              <a:chExt cx="1008542" cy="316971"/>
            </a:xfrm>
          </p:grpSpPr>
          <p:sp>
            <p:nvSpPr>
              <p:cNvPr id="151" name="TextBox 150"/>
              <p:cNvSpPr txBox="1"/>
              <p:nvPr/>
            </p:nvSpPr>
            <p:spPr>
              <a:xfrm>
                <a:off x="6059629" y="2042521"/>
                <a:ext cx="659156" cy="301106"/>
              </a:xfrm>
              <a:prstGeom prst="rect">
                <a:avLst/>
              </a:prstGeom>
              <a:noFill/>
              <a:ln>
                <a:noFill/>
              </a:ln>
            </p:spPr>
            <p:txBody>
              <a:bodyPr wrap="none" lIns="0" tIns="27407" rIns="0" bIns="0" rtlCol="0" anchor="t">
                <a:noAutofit/>
              </a:bodyPr>
              <a:lstStyle/>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Web</a:t>
                </a:r>
              </a:p>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Apps</a:t>
                </a:r>
              </a:p>
              <a:p>
                <a:pPr marL="0" marR="0" lvl="0" indent="0" algn="l" defTabSz="913493" rtl="0" eaLnBrk="0" fontAlgn="base" latinLnBrk="0" hangingPunct="0">
                  <a:lnSpc>
                    <a:spcPts val="800"/>
                  </a:lnSpc>
                  <a:spcBef>
                    <a:spcPct val="0"/>
                  </a:spcBef>
                  <a:spcAft>
                    <a:spcPct val="0"/>
                  </a:spcAft>
                  <a:buClrTx/>
                  <a:buSzTx/>
                  <a:buFontTx/>
                  <a:buNone/>
                  <a:tabLst/>
                  <a:defRPr/>
                </a:pPr>
                <a:endPar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152" name="Picture 151"/>
              <p:cNvPicPr>
                <a:picLocks noChangeAspect="1"/>
              </p:cNvPicPr>
              <p:nvPr/>
            </p:nvPicPr>
            <p:blipFill>
              <a:blip r:embed="rId4" cstate="email">
                <a:biLevel thresh="25000"/>
                <a:extLst>
                  <a:ext uri="{28A0092B-C50C-407E-A947-70E740481C1C}">
                    <a14:useLocalDpi xmlns:a14="http://schemas.microsoft.com/office/drawing/2010/main"/>
                  </a:ext>
                </a:extLst>
              </a:blip>
              <a:stretch>
                <a:fillRect/>
              </a:stretch>
            </p:blipFill>
            <p:spPr>
              <a:xfrm>
                <a:off x="5710243" y="2026656"/>
                <a:ext cx="286784" cy="286785"/>
              </a:xfrm>
              <a:prstGeom prst="rect">
                <a:avLst/>
              </a:prstGeom>
            </p:spPr>
          </p:pic>
        </p:grpSp>
        <p:grpSp>
          <p:nvGrpSpPr>
            <p:cNvPr id="138" name="Group 137"/>
            <p:cNvGrpSpPr/>
            <p:nvPr/>
          </p:nvGrpSpPr>
          <p:grpSpPr>
            <a:xfrm>
              <a:off x="5600417" y="993142"/>
              <a:ext cx="1016034" cy="291093"/>
              <a:chOff x="6623016" y="1991670"/>
              <a:chExt cx="1016034" cy="291093"/>
            </a:xfrm>
          </p:grpSpPr>
          <p:sp>
            <p:nvSpPr>
              <p:cNvPr id="153" name="TextBox 152"/>
              <p:cNvSpPr txBox="1"/>
              <p:nvPr/>
            </p:nvSpPr>
            <p:spPr>
              <a:xfrm>
                <a:off x="6979894" y="2017974"/>
                <a:ext cx="659156" cy="261636"/>
              </a:xfrm>
              <a:prstGeom prst="rect">
                <a:avLst/>
              </a:prstGeom>
              <a:noFill/>
              <a:ln>
                <a:noFill/>
              </a:ln>
            </p:spPr>
            <p:txBody>
              <a:bodyPr wrap="none" lIns="0" tIns="27407" rIns="0" bIns="0" rtlCol="0" anchor="t">
                <a:noAutofit/>
              </a:bodyPr>
              <a:lstStyle/>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Mobile</a:t>
                </a:r>
              </a:p>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Apps</a:t>
                </a:r>
              </a:p>
            </p:txBody>
          </p:sp>
          <p:pic>
            <p:nvPicPr>
              <p:cNvPr id="154" name="Picture 153"/>
              <p:cNvPicPr>
                <a:picLocks noChangeAspect="1"/>
              </p:cNvPicPr>
              <p:nvPr/>
            </p:nvPicPr>
            <p:blipFill>
              <a:blip r:embed="rId5" cstate="email">
                <a:biLevel thresh="25000"/>
                <a:extLst>
                  <a:ext uri="{28A0092B-C50C-407E-A947-70E740481C1C}">
                    <a14:useLocalDpi xmlns:a14="http://schemas.microsoft.com/office/drawing/2010/main"/>
                  </a:ext>
                </a:extLst>
              </a:blip>
              <a:stretch>
                <a:fillRect/>
              </a:stretch>
            </p:blipFill>
            <p:spPr>
              <a:xfrm>
                <a:off x="6623016" y="1991670"/>
                <a:ext cx="291092" cy="291093"/>
              </a:xfrm>
              <a:prstGeom prst="rect">
                <a:avLst/>
              </a:prstGeom>
            </p:spPr>
          </p:pic>
        </p:grpSp>
        <p:grpSp>
          <p:nvGrpSpPr>
            <p:cNvPr id="139" name="Group 138"/>
            <p:cNvGrpSpPr/>
            <p:nvPr/>
          </p:nvGrpSpPr>
          <p:grpSpPr>
            <a:xfrm>
              <a:off x="4736500" y="1550374"/>
              <a:ext cx="1018326" cy="294805"/>
              <a:chOff x="5759099" y="2548902"/>
              <a:chExt cx="1018326" cy="294805"/>
            </a:xfrm>
          </p:grpSpPr>
          <p:sp>
            <p:nvSpPr>
              <p:cNvPr id="157" name="TextBox 156"/>
              <p:cNvSpPr txBox="1"/>
              <p:nvPr/>
            </p:nvSpPr>
            <p:spPr>
              <a:xfrm>
                <a:off x="6118269" y="2568628"/>
                <a:ext cx="659156" cy="256602"/>
              </a:xfrm>
              <a:prstGeom prst="rect">
                <a:avLst/>
              </a:prstGeom>
              <a:noFill/>
              <a:ln>
                <a:noFill/>
              </a:ln>
            </p:spPr>
            <p:txBody>
              <a:bodyPr wrap="none" lIns="0" tIns="27407" rIns="0" bIns="0" rtlCol="0" anchor="t">
                <a:noAutofit/>
              </a:bodyPr>
              <a:lstStyle/>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API </a:t>
                </a:r>
              </a:p>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Apps</a:t>
                </a:r>
              </a:p>
            </p:txBody>
          </p:sp>
          <p:pic>
            <p:nvPicPr>
              <p:cNvPr id="158" name="Picture 157"/>
              <p:cNvPicPr>
                <a:picLocks noChangeAspect="1"/>
              </p:cNvPicPr>
              <p:nvPr/>
            </p:nvPicPr>
            <p:blipFill>
              <a:blip r:embed="rId6" cstate="email">
                <a:biLevel thresh="25000"/>
                <a:extLst>
                  <a:ext uri="{28A0092B-C50C-407E-A947-70E740481C1C}">
                    <a14:useLocalDpi xmlns:a14="http://schemas.microsoft.com/office/drawing/2010/main"/>
                  </a:ext>
                </a:extLst>
              </a:blip>
              <a:stretch>
                <a:fillRect/>
              </a:stretch>
            </p:blipFill>
            <p:spPr>
              <a:xfrm>
                <a:off x="5759099" y="2548902"/>
                <a:ext cx="294804" cy="294805"/>
              </a:xfrm>
              <a:prstGeom prst="rect">
                <a:avLst/>
              </a:prstGeom>
            </p:spPr>
          </p:pic>
        </p:grpSp>
        <p:grpSp>
          <p:nvGrpSpPr>
            <p:cNvPr id="142" name="Group 141"/>
            <p:cNvGrpSpPr/>
            <p:nvPr/>
          </p:nvGrpSpPr>
          <p:grpSpPr>
            <a:xfrm>
              <a:off x="5608845" y="2013847"/>
              <a:ext cx="1003560" cy="328116"/>
              <a:chOff x="6631444" y="3012375"/>
              <a:chExt cx="1003560" cy="328116"/>
            </a:xfrm>
          </p:grpSpPr>
          <p:sp>
            <p:nvSpPr>
              <p:cNvPr id="161" name="TextBox 160"/>
              <p:cNvSpPr txBox="1"/>
              <p:nvPr/>
            </p:nvSpPr>
            <p:spPr>
              <a:xfrm>
                <a:off x="6975848" y="3039385"/>
                <a:ext cx="659156" cy="301106"/>
              </a:xfrm>
              <a:prstGeom prst="rect">
                <a:avLst/>
              </a:prstGeom>
              <a:noFill/>
              <a:ln>
                <a:noFill/>
              </a:ln>
            </p:spPr>
            <p:txBody>
              <a:bodyPr wrap="none" lIns="0" tIns="27407" rIns="0" bIns="0" rtlCol="0" anchor="t">
                <a:noAutofit/>
              </a:bodyPr>
              <a:lstStyle/>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Notification </a:t>
                </a:r>
              </a:p>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Hubs</a:t>
                </a:r>
              </a:p>
            </p:txBody>
          </p:sp>
          <p:pic>
            <p:nvPicPr>
              <p:cNvPr id="162" name="Picture 161"/>
              <p:cNvPicPr>
                <a:picLocks noChangeAspect="1"/>
              </p:cNvPicPr>
              <p:nvPr/>
            </p:nvPicPr>
            <p:blipFill>
              <a:blip r:embed="rId7" cstate="email">
                <a:biLevel thresh="25000"/>
                <a:extLst>
                  <a:ext uri="{28A0092B-C50C-407E-A947-70E740481C1C}">
                    <a14:useLocalDpi xmlns:a14="http://schemas.microsoft.com/office/drawing/2010/main"/>
                  </a:ext>
                </a:extLst>
              </a:blip>
              <a:stretch>
                <a:fillRect/>
              </a:stretch>
            </p:blipFill>
            <p:spPr>
              <a:xfrm>
                <a:off x="6631444" y="3012375"/>
                <a:ext cx="289263" cy="289263"/>
              </a:xfrm>
              <a:prstGeom prst="rect">
                <a:avLst/>
              </a:prstGeom>
            </p:spPr>
          </p:pic>
        </p:grpSp>
        <p:sp>
          <p:nvSpPr>
            <p:cNvPr id="71" name="Rectangle 70"/>
            <p:cNvSpPr/>
            <p:nvPr/>
          </p:nvSpPr>
          <p:spPr bwMode="auto">
            <a:xfrm>
              <a:off x="10439952" y="195306"/>
              <a:ext cx="1569938" cy="4606420"/>
            </a:xfrm>
            <a:prstGeom prst="rect">
              <a:avLst/>
            </a:prstGeom>
            <a:solidFill>
              <a:srgbClr val="1B3C72"/>
            </a:solidFill>
            <a:ln w="6350" cap="flat" cmpd="sng" algn="ctr">
              <a:noFill/>
              <a:prstDash val="solid"/>
              <a:miter lim="800000"/>
              <a:headEnd type="none" w="med" len="med"/>
              <a:tailEnd type="none" w="med" len="med"/>
            </a:ln>
            <a:effectLst/>
          </p:spPr>
          <p:txBody>
            <a:bodyPr rot="0" spcFirstLastPara="0" vertOverflow="overflow" horzOverflow="overflow" vert="horz" wrap="square" lIns="175670" tIns="140536" rIns="175670" bIns="140536" numCol="1" spcCol="0" rtlCol="0" fromWordArt="0" anchor="t" anchorCtr="0" forceAA="0" compatLnSpc="1">
              <a:prstTxWarp prst="textNoShape">
                <a:avLst/>
              </a:prstTxWarp>
              <a:noAutofit/>
            </a:bodyPr>
            <a:lstStyle/>
            <a:p>
              <a:pPr marL="0" marR="0" lvl="0" indent="0" algn="ctr" defTabSz="895475" rtl="0" eaLnBrk="1" fontAlgn="base" latinLnBrk="0" hangingPunct="1">
                <a:lnSpc>
                  <a:spcPct val="90000"/>
                </a:lnSpc>
                <a:spcBef>
                  <a:spcPts val="0"/>
                </a:spcBef>
                <a:spcAft>
                  <a:spcPts val="0"/>
                </a:spcAft>
                <a:buClrTx/>
                <a:buSzTx/>
                <a:buFontTx/>
                <a:buNone/>
                <a:tabLst/>
                <a:defRPr/>
              </a:pPr>
              <a:r>
                <a:rPr kumimoji="0" lang="en-US" sz="1175" b="1" i="0" u="none" strike="noStrike" kern="0" cap="none" spc="0" normalizeH="0" baseline="0" noProof="0">
                  <a:ln>
                    <a:noFill/>
                  </a:ln>
                  <a:solidFill>
                    <a:srgbClr val="FFFFFF"/>
                  </a:solidFill>
                  <a:effectLst/>
                  <a:uLnTx/>
                  <a:uFillTx/>
                  <a:latin typeface="Segoe UI"/>
                  <a:ea typeface="Segoe UI" pitchFamily="34" charset="0"/>
                  <a:cs typeface="Segoe UI" pitchFamily="34" charset="0"/>
                </a:rPr>
                <a:t>Hybrid</a:t>
              </a:r>
            </a:p>
            <a:p>
              <a:pPr marL="0" marR="0" lvl="0" indent="0" algn="ctr" defTabSz="895475" rtl="0" eaLnBrk="1" fontAlgn="base" latinLnBrk="0" hangingPunct="1">
                <a:lnSpc>
                  <a:spcPct val="90000"/>
                </a:lnSpc>
                <a:spcBef>
                  <a:spcPts val="0"/>
                </a:spcBef>
                <a:spcAft>
                  <a:spcPts val="0"/>
                </a:spcAft>
                <a:buClrTx/>
                <a:buSzTx/>
                <a:buFontTx/>
                <a:buNone/>
                <a:tabLst/>
                <a:defRPr/>
              </a:pPr>
              <a:r>
                <a:rPr kumimoji="0" lang="en-US" sz="1273" b="1" i="0" u="none" strike="noStrike" kern="0" cap="none" spc="0" normalizeH="0" baseline="0" noProof="0">
                  <a:ln>
                    <a:noFill/>
                  </a:ln>
                  <a:solidFill>
                    <a:srgbClr val="FFFFFF"/>
                  </a:solidFill>
                  <a:effectLst/>
                  <a:uLnTx/>
                  <a:uFillTx/>
                  <a:latin typeface="Segoe UI"/>
                  <a:ea typeface="Segoe UI" pitchFamily="34" charset="0"/>
                  <a:cs typeface="Segoe UI" pitchFamily="34" charset="0"/>
                </a:rPr>
                <a:t>Cloud</a:t>
              </a:r>
            </a:p>
          </p:txBody>
        </p:sp>
        <p:sp>
          <p:nvSpPr>
            <p:cNvPr id="206" name="TextBox 205"/>
            <p:cNvSpPr txBox="1"/>
            <p:nvPr/>
          </p:nvSpPr>
          <p:spPr>
            <a:xfrm>
              <a:off x="11045032" y="2310831"/>
              <a:ext cx="659156" cy="301106"/>
            </a:xfrm>
            <a:prstGeom prst="rect">
              <a:avLst/>
            </a:prstGeom>
            <a:noFill/>
            <a:ln>
              <a:noFill/>
            </a:ln>
          </p:spPr>
          <p:txBody>
            <a:bodyPr wrap="none" lIns="0" tIns="27407" rIns="0" bIns="0" rtlCol="0">
              <a:noAutofit/>
            </a:bodyPr>
            <a:lstStyle/>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Backup</a:t>
              </a:r>
            </a:p>
          </p:txBody>
        </p:sp>
        <p:pic>
          <p:nvPicPr>
            <p:cNvPr id="207" name="Picture 206" descr="Backup Service.png"/>
            <p:cNvPicPr>
              <a:picLocks noChangeAspect="1"/>
            </p:cNvPicPr>
            <p:nvPr/>
          </p:nvPicPr>
          <p:blipFill>
            <a:blip r:embed="rId8" cstate="email">
              <a:biLevel thresh="25000"/>
              <a:extLst>
                <a:ext uri="{28A0092B-C50C-407E-A947-70E740481C1C}">
                  <a14:useLocalDpi xmlns:a14="http://schemas.microsoft.com/office/drawing/2010/main"/>
                </a:ext>
              </a:extLst>
            </a:blip>
            <a:stretch>
              <a:fillRect/>
            </a:stretch>
          </p:blipFill>
          <p:spPr>
            <a:xfrm>
              <a:off x="10697472" y="2254415"/>
              <a:ext cx="296408" cy="296408"/>
            </a:xfrm>
            <a:prstGeom prst="rect">
              <a:avLst/>
            </a:prstGeom>
          </p:spPr>
        </p:pic>
        <p:sp>
          <p:nvSpPr>
            <p:cNvPr id="208" name="TextBox 207"/>
            <p:cNvSpPr txBox="1"/>
            <p:nvPr/>
          </p:nvSpPr>
          <p:spPr>
            <a:xfrm>
              <a:off x="11053641" y="4318866"/>
              <a:ext cx="659156" cy="301106"/>
            </a:xfrm>
            <a:prstGeom prst="rect">
              <a:avLst/>
            </a:prstGeom>
            <a:noFill/>
            <a:ln>
              <a:noFill/>
            </a:ln>
          </p:spPr>
          <p:txBody>
            <a:bodyPr wrap="none" lIns="0" tIns="27407" rIns="0" bIns="0" rtlCol="0">
              <a:noAutofit/>
            </a:bodyPr>
            <a:lstStyle/>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err="1">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StorSimple</a:t>
              </a:r>
              <a:endPar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endParaRPr>
            </a:p>
            <a:p>
              <a:pPr marL="0" marR="0" lvl="0" indent="0" algn="l" defTabSz="913493" rtl="0" eaLnBrk="0" fontAlgn="base" latinLnBrk="0" hangingPunct="0">
                <a:lnSpc>
                  <a:spcPts val="800"/>
                </a:lnSpc>
                <a:spcBef>
                  <a:spcPct val="0"/>
                </a:spcBef>
                <a:spcAft>
                  <a:spcPct val="0"/>
                </a:spcAft>
                <a:buClrTx/>
                <a:buSzTx/>
                <a:buFontTx/>
                <a:buNone/>
                <a:tabLst/>
                <a:defRPr/>
              </a:pPr>
              <a:endPar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209" name="Picture 208" descr="StorSimple.png"/>
            <p:cNvPicPr>
              <a:picLocks noChangeAspect="1"/>
            </p:cNvPicPr>
            <p:nvPr/>
          </p:nvPicPr>
          <p:blipFill>
            <a:blip r:embed="rId9" cstate="email">
              <a:biLevel thresh="25000"/>
              <a:extLst>
                <a:ext uri="{28A0092B-C50C-407E-A947-70E740481C1C}">
                  <a14:useLocalDpi xmlns:a14="http://schemas.microsoft.com/office/drawing/2010/main"/>
                </a:ext>
              </a:extLst>
            </a:blip>
            <a:stretch>
              <a:fillRect/>
            </a:stretch>
          </p:blipFill>
          <p:spPr>
            <a:xfrm>
              <a:off x="10707052" y="4288943"/>
              <a:ext cx="286828" cy="286828"/>
            </a:xfrm>
            <a:prstGeom prst="rect">
              <a:avLst/>
            </a:prstGeom>
          </p:spPr>
        </p:pic>
        <p:sp>
          <p:nvSpPr>
            <p:cNvPr id="210" name="TextBox 209"/>
            <p:cNvSpPr txBox="1"/>
            <p:nvPr/>
          </p:nvSpPr>
          <p:spPr>
            <a:xfrm>
              <a:off x="11060762" y="3828543"/>
              <a:ext cx="659156" cy="301106"/>
            </a:xfrm>
            <a:prstGeom prst="rect">
              <a:avLst/>
            </a:prstGeom>
            <a:noFill/>
            <a:ln>
              <a:noFill/>
            </a:ln>
          </p:spPr>
          <p:txBody>
            <a:bodyPr wrap="none" lIns="0" tIns="27407" rIns="0" bIns="0" rtlCol="0">
              <a:noAutofit/>
            </a:bodyPr>
            <a:lstStyle/>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Azure Site</a:t>
              </a:r>
            </a:p>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Recovery </a:t>
              </a:r>
            </a:p>
          </p:txBody>
        </p:sp>
        <p:pic>
          <p:nvPicPr>
            <p:cNvPr id="211" name="Picture 210" descr="Site Recovery.png"/>
            <p:cNvPicPr>
              <a:picLocks noChangeAspect="1"/>
            </p:cNvPicPr>
            <p:nvPr/>
          </p:nvPicPr>
          <p:blipFill>
            <a:blip r:embed="rId10" cstate="email">
              <a:biLevel thresh="25000"/>
              <a:extLst>
                <a:ext uri="{28A0092B-C50C-407E-A947-70E740481C1C}">
                  <a14:useLocalDpi xmlns:a14="http://schemas.microsoft.com/office/drawing/2010/main"/>
                </a:ext>
              </a:extLst>
            </a:blip>
            <a:stretch>
              <a:fillRect/>
            </a:stretch>
          </p:blipFill>
          <p:spPr>
            <a:xfrm>
              <a:off x="10716639" y="3784086"/>
              <a:ext cx="285842" cy="285842"/>
            </a:xfrm>
            <a:prstGeom prst="rect">
              <a:avLst/>
            </a:prstGeom>
          </p:spPr>
        </p:pic>
        <p:sp>
          <p:nvSpPr>
            <p:cNvPr id="212" name="TextBox 211"/>
            <p:cNvSpPr txBox="1"/>
            <p:nvPr/>
          </p:nvSpPr>
          <p:spPr>
            <a:xfrm>
              <a:off x="11045517" y="3358602"/>
              <a:ext cx="659156" cy="301106"/>
            </a:xfrm>
            <a:prstGeom prst="rect">
              <a:avLst/>
            </a:prstGeom>
            <a:noFill/>
            <a:ln>
              <a:noFill/>
            </a:ln>
          </p:spPr>
          <p:txBody>
            <a:bodyPr wrap="none" lIns="0" tIns="27407" rIns="0" bIns="0" rtlCol="0">
              <a:noAutofit/>
            </a:bodyPr>
            <a:lstStyle/>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Import/Export</a:t>
              </a:r>
            </a:p>
          </p:txBody>
        </p:sp>
        <p:pic>
          <p:nvPicPr>
            <p:cNvPr id="213" name="Picture 212" descr="Storage (Azure).png"/>
            <p:cNvPicPr>
              <a:picLocks noChangeAspect="1"/>
            </p:cNvPicPr>
            <p:nvPr/>
          </p:nvPicPr>
          <p:blipFill>
            <a:blip r:embed="rId11" cstate="email">
              <a:biLevel thresh="25000"/>
              <a:extLst>
                <a:ext uri="{28A0092B-C50C-407E-A947-70E740481C1C}">
                  <a14:useLocalDpi xmlns:a14="http://schemas.microsoft.com/office/drawing/2010/main"/>
                </a:ext>
              </a:extLst>
            </a:blip>
            <a:stretch>
              <a:fillRect/>
            </a:stretch>
          </p:blipFill>
          <p:spPr>
            <a:xfrm>
              <a:off x="10707697" y="3338544"/>
              <a:ext cx="286753" cy="286753"/>
            </a:xfrm>
            <a:prstGeom prst="rect">
              <a:avLst/>
            </a:prstGeom>
          </p:spPr>
        </p:pic>
        <p:sp>
          <p:nvSpPr>
            <p:cNvPr id="33" name="Rectangle 32"/>
            <p:cNvSpPr/>
            <p:nvPr/>
          </p:nvSpPr>
          <p:spPr bwMode="auto">
            <a:xfrm>
              <a:off x="6011602" y="4930460"/>
              <a:ext cx="6291748" cy="789804"/>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89595" tIns="44798" rIns="89595" bIns="140536" numCol="1" spcCol="0" rtlCol="0" fromWordArt="0" anchor="t" anchorCtr="0" forceAA="0" compatLnSpc="1">
              <a:prstTxWarp prst="textNoShape">
                <a:avLst/>
              </a:prstTxWarp>
              <a:noAutofit/>
            </a:bodyPr>
            <a:lstStyle/>
            <a:p>
              <a:pPr marL="0" marR="0" lvl="0" indent="0" algn="ctr" defTabSz="895475" rtl="0" eaLnBrk="1" fontAlgn="base" latinLnBrk="0" hangingPunct="1">
                <a:lnSpc>
                  <a:spcPct val="90000"/>
                </a:lnSpc>
                <a:spcBef>
                  <a:spcPts val="0"/>
                </a:spcBef>
                <a:spcAft>
                  <a:spcPts val="0"/>
                </a:spcAft>
                <a:buClrTx/>
                <a:buSzTx/>
                <a:buFontTx/>
                <a:buNone/>
                <a:tabLst/>
                <a:defRPr/>
              </a:pPr>
              <a:r>
                <a:rPr kumimoji="0" lang="en-US" sz="1175"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Networking</a:t>
              </a:r>
            </a:p>
          </p:txBody>
        </p:sp>
        <p:sp>
          <p:nvSpPr>
            <p:cNvPr id="37" name="Rectangle 36"/>
            <p:cNvSpPr/>
            <p:nvPr/>
          </p:nvSpPr>
          <p:spPr bwMode="auto">
            <a:xfrm>
              <a:off x="6742874" y="532204"/>
              <a:ext cx="3539738" cy="1335747"/>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5670" tIns="140536" rIns="175670" bIns="140536" numCol="1" spcCol="0" rtlCol="0" fromWordArt="0" anchor="t" anchorCtr="0" forceAA="0" compatLnSpc="1">
              <a:prstTxWarp prst="textNoShape">
                <a:avLst/>
              </a:prstTxWarp>
              <a:noAutofit/>
            </a:bodyPr>
            <a:lstStyle/>
            <a:p>
              <a:pPr marL="0" marR="0" lvl="0" indent="0" algn="ctr" defTabSz="895475" rtl="0" eaLnBrk="1" fontAlgn="base" latinLnBrk="0" hangingPunct="1">
                <a:lnSpc>
                  <a:spcPct val="90000"/>
                </a:lnSpc>
                <a:spcBef>
                  <a:spcPts val="0"/>
                </a:spcBef>
                <a:spcAft>
                  <a:spcPts val="0"/>
                </a:spcAft>
                <a:buClrTx/>
                <a:buSzTx/>
                <a:buFontTx/>
                <a:buNone/>
                <a:tabLst/>
                <a:defRPr/>
              </a:pPr>
              <a:r>
                <a:rPr kumimoji="0" lang="en-US" sz="1175"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Data</a:t>
              </a:r>
            </a:p>
          </p:txBody>
        </p:sp>
        <p:grpSp>
          <p:nvGrpSpPr>
            <p:cNvPr id="388" name="Group 387"/>
            <p:cNvGrpSpPr/>
            <p:nvPr/>
          </p:nvGrpSpPr>
          <p:grpSpPr>
            <a:xfrm>
              <a:off x="6923783" y="889774"/>
              <a:ext cx="1052323" cy="324187"/>
              <a:chOff x="8470741" y="3254791"/>
              <a:chExt cx="1052323" cy="324187"/>
            </a:xfrm>
          </p:grpSpPr>
          <p:sp>
            <p:nvSpPr>
              <p:cNvPr id="171" name="TextBox 170"/>
              <p:cNvSpPr txBox="1"/>
              <p:nvPr/>
            </p:nvSpPr>
            <p:spPr>
              <a:xfrm>
                <a:off x="8863908" y="3277873"/>
                <a:ext cx="659156" cy="301105"/>
              </a:xfrm>
              <a:prstGeom prst="rect">
                <a:avLst/>
              </a:prstGeom>
              <a:noFill/>
              <a:ln>
                <a:noFill/>
              </a:ln>
            </p:spPr>
            <p:txBody>
              <a:bodyPr wrap="none" lIns="0" tIns="27407" rIns="0" bIns="0" rtlCol="0">
                <a:noAutofit/>
              </a:bodyPr>
              <a:lstStyle/>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SQL </a:t>
                </a:r>
              </a:p>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Database</a:t>
                </a:r>
              </a:p>
            </p:txBody>
          </p:sp>
          <p:pic>
            <p:nvPicPr>
              <p:cNvPr id="172" name="Picture 171"/>
              <p:cNvPicPr>
                <a:picLocks noChangeAspect="1"/>
              </p:cNvPicPr>
              <p:nvPr/>
            </p:nvPicPr>
            <p:blipFill>
              <a:blip r:embed="rId12" cstate="email">
                <a:biLevel thresh="25000"/>
                <a:extLst>
                  <a:ext uri="{28A0092B-C50C-407E-A947-70E740481C1C}">
                    <a14:useLocalDpi xmlns:a14="http://schemas.microsoft.com/office/drawing/2010/main"/>
                  </a:ext>
                </a:extLst>
              </a:blip>
              <a:stretch>
                <a:fillRect/>
              </a:stretch>
            </p:blipFill>
            <p:spPr>
              <a:xfrm>
                <a:off x="8470741" y="3254791"/>
                <a:ext cx="296809" cy="296809"/>
              </a:xfrm>
              <a:prstGeom prst="rect">
                <a:avLst/>
              </a:prstGeom>
            </p:spPr>
          </p:pic>
        </p:grpSp>
        <p:grpSp>
          <p:nvGrpSpPr>
            <p:cNvPr id="390" name="Group 389"/>
            <p:cNvGrpSpPr/>
            <p:nvPr/>
          </p:nvGrpSpPr>
          <p:grpSpPr>
            <a:xfrm>
              <a:off x="9045716" y="929682"/>
              <a:ext cx="993052" cy="352571"/>
              <a:chOff x="10592674" y="3294699"/>
              <a:chExt cx="993052" cy="352571"/>
            </a:xfrm>
          </p:grpSpPr>
          <p:sp>
            <p:nvSpPr>
              <p:cNvPr id="173" name="TextBox 172"/>
              <p:cNvSpPr txBox="1"/>
              <p:nvPr/>
            </p:nvSpPr>
            <p:spPr>
              <a:xfrm>
                <a:off x="10926570" y="3346165"/>
                <a:ext cx="659156" cy="301105"/>
              </a:xfrm>
              <a:prstGeom prst="rect">
                <a:avLst/>
              </a:prstGeom>
              <a:noFill/>
              <a:ln>
                <a:noFill/>
              </a:ln>
            </p:spPr>
            <p:txBody>
              <a:bodyPr wrap="none" lIns="0" tIns="27407" rIns="0" bIns="0" rtlCol="0">
                <a:noAutofit/>
              </a:bodyPr>
              <a:lstStyle/>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err="1">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CosmosDB</a:t>
                </a:r>
                <a:endPar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174" name="Picture 173"/>
              <p:cNvPicPr>
                <a:picLocks noChangeAspect="1"/>
              </p:cNvPicPr>
              <p:nvPr/>
            </p:nvPicPr>
            <p:blipFill>
              <a:blip r:embed="rId13" cstate="email">
                <a:biLevel thresh="25000"/>
                <a:extLst>
                  <a:ext uri="{28A0092B-C50C-407E-A947-70E740481C1C}">
                    <a14:useLocalDpi xmlns:a14="http://schemas.microsoft.com/office/drawing/2010/main"/>
                  </a:ext>
                </a:extLst>
              </a:blip>
              <a:stretch>
                <a:fillRect/>
              </a:stretch>
            </p:blipFill>
            <p:spPr>
              <a:xfrm>
                <a:off x="10592674" y="3294699"/>
                <a:ext cx="290620" cy="290619"/>
              </a:xfrm>
              <a:prstGeom prst="rect">
                <a:avLst/>
              </a:prstGeom>
            </p:spPr>
          </p:pic>
        </p:grpSp>
        <p:grpSp>
          <p:nvGrpSpPr>
            <p:cNvPr id="391" name="Group 390"/>
            <p:cNvGrpSpPr/>
            <p:nvPr/>
          </p:nvGrpSpPr>
          <p:grpSpPr>
            <a:xfrm>
              <a:off x="8045777" y="1414488"/>
              <a:ext cx="1011763" cy="318839"/>
              <a:chOff x="9523064" y="3779505"/>
              <a:chExt cx="1011763" cy="318839"/>
            </a:xfrm>
          </p:grpSpPr>
          <p:sp>
            <p:nvSpPr>
              <p:cNvPr id="175" name="TextBox 174"/>
              <p:cNvSpPr txBox="1"/>
              <p:nvPr/>
            </p:nvSpPr>
            <p:spPr>
              <a:xfrm>
                <a:off x="9875671" y="3797239"/>
                <a:ext cx="659156" cy="301105"/>
              </a:xfrm>
              <a:prstGeom prst="rect">
                <a:avLst/>
              </a:prstGeom>
              <a:noFill/>
              <a:ln>
                <a:noFill/>
              </a:ln>
            </p:spPr>
            <p:txBody>
              <a:bodyPr wrap="none" lIns="0" tIns="27407" rIns="0" bIns="0" rtlCol="0">
                <a:noAutofit/>
              </a:bodyPr>
              <a:lstStyle/>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Redis </a:t>
                </a:r>
              </a:p>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Cache</a:t>
                </a:r>
              </a:p>
            </p:txBody>
          </p:sp>
          <p:pic>
            <p:nvPicPr>
              <p:cNvPr id="176" name="Picture 175"/>
              <p:cNvPicPr>
                <a:picLocks noChangeAspect="1"/>
              </p:cNvPicPr>
              <p:nvPr/>
            </p:nvPicPr>
            <p:blipFill>
              <a:blip r:embed="rId14" cstate="email">
                <a:biLevel thresh="25000"/>
                <a:extLst>
                  <a:ext uri="{28A0092B-C50C-407E-A947-70E740481C1C}">
                    <a14:useLocalDpi xmlns:a14="http://schemas.microsoft.com/office/drawing/2010/main"/>
                  </a:ext>
                </a:extLst>
              </a:blip>
              <a:stretch>
                <a:fillRect/>
              </a:stretch>
            </p:blipFill>
            <p:spPr>
              <a:xfrm>
                <a:off x="9523064" y="3779505"/>
                <a:ext cx="289282" cy="289282"/>
              </a:xfrm>
              <a:prstGeom prst="rect">
                <a:avLst/>
              </a:prstGeom>
            </p:spPr>
          </p:pic>
        </p:grpSp>
        <p:grpSp>
          <p:nvGrpSpPr>
            <p:cNvPr id="392" name="Group 391"/>
            <p:cNvGrpSpPr/>
            <p:nvPr/>
          </p:nvGrpSpPr>
          <p:grpSpPr>
            <a:xfrm>
              <a:off x="9559960" y="1410308"/>
              <a:ext cx="1011560" cy="324689"/>
              <a:chOff x="11106918" y="3775325"/>
              <a:chExt cx="1011560" cy="324689"/>
            </a:xfrm>
          </p:grpSpPr>
          <p:sp>
            <p:nvSpPr>
              <p:cNvPr id="177" name="TextBox 176"/>
              <p:cNvSpPr txBox="1"/>
              <p:nvPr/>
            </p:nvSpPr>
            <p:spPr>
              <a:xfrm>
                <a:off x="11459322" y="3798909"/>
                <a:ext cx="659156" cy="301105"/>
              </a:xfrm>
              <a:prstGeom prst="rect">
                <a:avLst/>
              </a:prstGeom>
              <a:noFill/>
              <a:ln>
                <a:noFill/>
              </a:ln>
            </p:spPr>
            <p:txBody>
              <a:bodyPr wrap="none" lIns="0" tIns="27407" rIns="0" bIns="0" rtlCol="0">
                <a:noAutofit/>
              </a:bodyPr>
              <a:lstStyle/>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Azure</a:t>
                </a:r>
              </a:p>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Search</a:t>
                </a:r>
              </a:p>
              <a:p>
                <a:pPr marL="0" marR="0" lvl="0" indent="0" algn="l" defTabSz="913493" rtl="0" eaLnBrk="0" fontAlgn="base" latinLnBrk="0" hangingPunct="0">
                  <a:lnSpc>
                    <a:spcPts val="800"/>
                  </a:lnSpc>
                  <a:spcBef>
                    <a:spcPct val="0"/>
                  </a:spcBef>
                  <a:spcAft>
                    <a:spcPct val="0"/>
                  </a:spcAft>
                  <a:buClrTx/>
                  <a:buSzTx/>
                  <a:buFontTx/>
                  <a:buNone/>
                  <a:tabLst/>
                  <a:defRPr/>
                </a:pPr>
                <a:endPar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178" name="Picture 177"/>
              <p:cNvPicPr>
                <a:picLocks noChangeAspect="1"/>
              </p:cNvPicPr>
              <p:nvPr/>
            </p:nvPicPr>
            <p:blipFill>
              <a:blip r:embed="rId15" cstate="email">
                <a:biLevel thresh="25000"/>
                <a:extLst>
                  <a:ext uri="{28A0092B-C50C-407E-A947-70E740481C1C}">
                    <a14:useLocalDpi xmlns:a14="http://schemas.microsoft.com/office/drawing/2010/main"/>
                  </a:ext>
                </a:extLst>
              </a:blip>
              <a:stretch>
                <a:fillRect/>
              </a:stretch>
            </p:blipFill>
            <p:spPr>
              <a:xfrm>
                <a:off x="11106918" y="3775325"/>
                <a:ext cx="293993" cy="293993"/>
              </a:xfrm>
              <a:prstGeom prst="rect">
                <a:avLst/>
              </a:prstGeom>
            </p:spPr>
          </p:pic>
        </p:grpSp>
        <p:grpSp>
          <p:nvGrpSpPr>
            <p:cNvPr id="393" name="Group 392"/>
            <p:cNvGrpSpPr/>
            <p:nvPr/>
          </p:nvGrpSpPr>
          <p:grpSpPr>
            <a:xfrm>
              <a:off x="8767152" y="1412176"/>
              <a:ext cx="1037278" cy="318561"/>
              <a:chOff x="10314110" y="3777193"/>
              <a:chExt cx="1037278" cy="318561"/>
            </a:xfrm>
          </p:grpSpPr>
          <p:sp>
            <p:nvSpPr>
              <p:cNvPr id="179" name="TextBox 178"/>
              <p:cNvSpPr txBox="1"/>
              <p:nvPr/>
            </p:nvSpPr>
            <p:spPr>
              <a:xfrm>
                <a:off x="10692232" y="3794649"/>
                <a:ext cx="659156" cy="301105"/>
              </a:xfrm>
              <a:prstGeom prst="rect">
                <a:avLst/>
              </a:prstGeom>
              <a:noFill/>
              <a:ln>
                <a:noFill/>
              </a:ln>
            </p:spPr>
            <p:txBody>
              <a:bodyPr wrap="none" lIns="0" tIns="27407" rIns="0" bIns="0" rtlCol="0">
                <a:noAutofit/>
              </a:bodyPr>
              <a:lstStyle/>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Storage</a:t>
                </a:r>
              </a:p>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Tables</a:t>
                </a:r>
              </a:p>
            </p:txBody>
          </p:sp>
          <p:pic>
            <p:nvPicPr>
              <p:cNvPr id="180" name="Picture 179" descr="Storage table.png"/>
              <p:cNvPicPr>
                <a:picLocks noChangeAspect="1"/>
              </p:cNvPicPr>
              <p:nvPr/>
            </p:nvPicPr>
            <p:blipFill>
              <a:blip r:embed="rId16" cstate="email">
                <a:biLevel thresh="25000"/>
                <a:extLst>
                  <a:ext uri="{28A0092B-C50C-407E-A947-70E740481C1C}">
                    <a14:useLocalDpi xmlns:a14="http://schemas.microsoft.com/office/drawing/2010/main"/>
                  </a:ext>
                </a:extLst>
              </a:blip>
              <a:stretch>
                <a:fillRect/>
              </a:stretch>
            </p:blipFill>
            <p:spPr>
              <a:xfrm>
                <a:off x="10314110" y="3777193"/>
                <a:ext cx="288561" cy="288560"/>
              </a:xfrm>
              <a:prstGeom prst="rect">
                <a:avLst/>
              </a:prstGeom>
            </p:spPr>
          </p:pic>
        </p:grpSp>
        <p:grpSp>
          <p:nvGrpSpPr>
            <p:cNvPr id="389" name="Group 388"/>
            <p:cNvGrpSpPr/>
            <p:nvPr/>
          </p:nvGrpSpPr>
          <p:grpSpPr>
            <a:xfrm>
              <a:off x="8028919" y="927036"/>
              <a:ext cx="773361" cy="354046"/>
              <a:chOff x="9575877" y="3292053"/>
              <a:chExt cx="773361" cy="354046"/>
            </a:xfrm>
          </p:grpSpPr>
          <p:pic>
            <p:nvPicPr>
              <p:cNvPr id="17" name="Picture 16"/>
              <p:cNvPicPr>
                <a:picLocks noChangeAspect="1"/>
              </p:cNvPicPr>
              <p:nvPr/>
            </p:nvPicPr>
            <p:blipFill>
              <a:blip r:embed="rId17" cstate="email">
                <a:extLst>
                  <a:ext uri="{28A0092B-C50C-407E-A947-70E740481C1C}">
                    <a14:useLocalDpi xmlns:a14="http://schemas.microsoft.com/office/drawing/2010/main"/>
                  </a:ext>
                </a:extLst>
              </a:blip>
              <a:stretch>
                <a:fillRect/>
              </a:stretch>
            </p:blipFill>
            <p:spPr>
              <a:xfrm>
                <a:off x="9575877" y="3292053"/>
                <a:ext cx="320616" cy="290558"/>
              </a:xfrm>
              <a:prstGeom prst="rect">
                <a:avLst/>
              </a:prstGeom>
            </p:spPr>
          </p:pic>
          <p:sp>
            <p:nvSpPr>
              <p:cNvPr id="246" name="TextBox 245"/>
              <p:cNvSpPr txBox="1"/>
              <p:nvPr/>
            </p:nvSpPr>
            <p:spPr>
              <a:xfrm>
                <a:off x="9951425" y="3320023"/>
                <a:ext cx="397813" cy="326076"/>
              </a:xfrm>
              <a:prstGeom prst="rect">
                <a:avLst/>
              </a:prstGeom>
              <a:noFill/>
              <a:ln>
                <a:noFill/>
              </a:ln>
            </p:spPr>
            <p:txBody>
              <a:bodyPr wrap="none" lIns="0" tIns="27407" rIns="0" bIns="0" rtlCol="0">
                <a:noAutofit/>
              </a:bodyPr>
              <a:lstStyle/>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SQL Data</a:t>
                </a:r>
              </a:p>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Warehouse</a:t>
                </a:r>
              </a:p>
            </p:txBody>
          </p:sp>
        </p:grpSp>
        <p:sp>
          <p:nvSpPr>
            <p:cNvPr id="9" name="Freeform 8"/>
            <p:cNvSpPr/>
            <p:nvPr/>
          </p:nvSpPr>
          <p:spPr bwMode="auto">
            <a:xfrm>
              <a:off x="11186705" y="2720539"/>
              <a:ext cx="69056" cy="38723"/>
            </a:xfrm>
            <a:custGeom>
              <a:avLst/>
              <a:gdLst>
                <a:gd name="connsiteX0" fmla="*/ 0 w 69056"/>
                <a:gd name="connsiteY0" fmla="*/ 16668 h 38723"/>
                <a:gd name="connsiteX1" fmla="*/ 26194 w 69056"/>
                <a:gd name="connsiteY1" fmla="*/ 7143 h 38723"/>
                <a:gd name="connsiteX2" fmla="*/ 28575 w 69056"/>
                <a:gd name="connsiteY2" fmla="*/ 0 h 38723"/>
                <a:gd name="connsiteX3" fmla="*/ 30956 w 69056"/>
                <a:gd name="connsiteY3" fmla="*/ 7143 h 38723"/>
                <a:gd name="connsiteX4" fmla="*/ 33337 w 69056"/>
                <a:gd name="connsiteY4" fmla="*/ 38100 h 38723"/>
                <a:gd name="connsiteX5" fmla="*/ 35719 w 69056"/>
                <a:gd name="connsiteY5" fmla="*/ 28575 h 38723"/>
                <a:gd name="connsiteX6" fmla="*/ 42862 w 69056"/>
                <a:gd name="connsiteY6" fmla="*/ 23812 h 38723"/>
                <a:gd name="connsiteX7" fmla="*/ 69056 w 69056"/>
                <a:gd name="connsiteY7" fmla="*/ 19050 h 38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056" h="38723">
                  <a:moveTo>
                    <a:pt x="0" y="16668"/>
                  </a:moveTo>
                  <a:cubicBezTo>
                    <a:pt x="14329" y="14877"/>
                    <a:pt x="18768" y="18282"/>
                    <a:pt x="26194" y="7143"/>
                  </a:cubicBezTo>
                  <a:cubicBezTo>
                    <a:pt x="27586" y="5055"/>
                    <a:pt x="27781" y="2381"/>
                    <a:pt x="28575" y="0"/>
                  </a:cubicBezTo>
                  <a:cubicBezTo>
                    <a:pt x="29369" y="2381"/>
                    <a:pt x="30645" y="4653"/>
                    <a:pt x="30956" y="7143"/>
                  </a:cubicBezTo>
                  <a:cubicBezTo>
                    <a:pt x="32240" y="17413"/>
                    <a:pt x="31092" y="27997"/>
                    <a:pt x="33337" y="38100"/>
                  </a:cubicBezTo>
                  <a:cubicBezTo>
                    <a:pt x="34047" y="41295"/>
                    <a:pt x="33904" y="31298"/>
                    <a:pt x="35719" y="28575"/>
                  </a:cubicBezTo>
                  <a:cubicBezTo>
                    <a:pt x="37306" y="26194"/>
                    <a:pt x="40247" y="24974"/>
                    <a:pt x="42862" y="23812"/>
                  </a:cubicBezTo>
                  <a:cubicBezTo>
                    <a:pt x="56400" y="17795"/>
                    <a:pt x="55699" y="19050"/>
                    <a:pt x="69056" y="19050"/>
                  </a:cubicBezTo>
                </a:path>
              </a:pathLst>
            </a:cu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895938"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97" name="TextBox 196"/>
            <p:cNvSpPr txBox="1"/>
            <p:nvPr/>
          </p:nvSpPr>
          <p:spPr>
            <a:xfrm>
              <a:off x="11062374" y="780083"/>
              <a:ext cx="659156" cy="301105"/>
            </a:xfrm>
            <a:prstGeom prst="rect">
              <a:avLst/>
            </a:prstGeom>
            <a:noFill/>
            <a:ln>
              <a:noFill/>
            </a:ln>
          </p:spPr>
          <p:txBody>
            <a:bodyPr wrap="none" lIns="0" tIns="27407" rIns="0" bIns="0" rtlCol="0">
              <a:noAutofit/>
            </a:bodyPr>
            <a:lstStyle/>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Azure AD </a:t>
              </a:r>
            </a:p>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Health Monitoring</a:t>
              </a:r>
            </a:p>
          </p:txBody>
        </p:sp>
        <p:grpSp>
          <p:nvGrpSpPr>
            <p:cNvPr id="229" name="Group 228"/>
            <p:cNvGrpSpPr/>
            <p:nvPr/>
          </p:nvGrpSpPr>
          <p:grpSpPr>
            <a:xfrm>
              <a:off x="10701099" y="766052"/>
              <a:ext cx="310605" cy="667840"/>
              <a:chOff x="10740783" y="736599"/>
              <a:chExt cx="310605" cy="667839"/>
            </a:xfrm>
          </p:grpSpPr>
          <p:pic>
            <p:nvPicPr>
              <p:cNvPr id="222" name="Picture 221" descr="Azure Active Directory.png"/>
              <p:cNvPicPr>
                <a:picLocks noChangeAspect="1"/>
              </p:cNvPicPr>
              <p:nvPr/>
            </p:nvPicPr>
            <p:blipFill>
              <a:blip r:embed="rId18" cstate="email">
                <a:biLevel thresh="25000"/>
                <a:extLst>
                  <a:ext uri="{28A0092B-C50C-407E-A947-70E740481C1C}">
                    <a14:useLocalDpi xmlns:a14="http://schemas.microsoft.com/office/drawing/2010/main"/>
                  </a:ext>
                </a:extLst>
              </a:blip>
              <a:stretch>
                <a:fillRect/>
              </a:stretch>
            </p:blipFill>
            <p:spPr>
              <a:xfrm>
                <a:off x="10740783" y="736599"/>
                <a:ext cx="262077" cy="262076"/>
              </a:xfrm>
              <a:prstGeom prst="rect">
                <a:avLst/>
              </a:prstGeom>
            </p:spPr>
          </p:pic>
          <p:sp>
            <p:nvSpPr>
              <p:cNvPr id="2" name="Heart 1"/>
              <p:cNvSpPr/>
              <p:nvPr/>
            </p:nvSpPr>
            <p:spPr bwMode="auto">
              <a:xfrm>
                <a:off x="10905025" y="1275030"/>
                <a:ext cx="146363" cy="129408"/>
              </a:xfrm>
              <a:prstGeom prst="heart">
                <a:avLst/>
              </a:prstGeom>
              <a:solidFill>
                <a:schemeClr val="bg1"/>
              </a:solidFill>
              <a:ln w="12700">
                <a:solidFill>
                  <a:srgbClr val="00569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92" tIns="143353" rIns="179192" bIns="143353" numCol="1" spcCol="0" rtlCol="0" fromWordArt="0" anchor="t" anchorCtr="0" forceAA="0" compatLnSpc="1">
                <a:prstTxWarp prst="textNoShape">
                  <a:avLst/>
                </a:prstTxWarp>
                <a:noAutofit/>
              </a:bodyPr>
              <a:lstStyle/>
              <a:p>
                <a:pPr marL="0" marR="0" lvl="0" indent="0" algn="ctr" defTabSz="913645" rtl="0" eaLnBrk="1" fontAlgn="base" latinLnBrk="0" hangingPunct="1">
                  <a:lnSpc>
                    <a:spcPct val="90000"/>
                  </a:lnSpc>
                  <a:spcBef>
                    <a:spcPct val="0"/>
                  </a:spcBef>
                  <a:spcAft>
                    <a:spcPct val="0"/>
                  </a:spcAft>
                  <a:buClrTx/>
                  <a:buSzTx/>
                  <a:buFontTx/>
                  <a:buNone/>
                  <a:tabLst/>
                  <a:defRPr/>
                </a:pPr>
                <a:endParaRPr kumimoji="0" lang="en-US" sz="1960" b="1"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grpSp>
            <p:nvGrpSpPr>
              <p:cNvPr id="22" name="Group 21"/>
              <p:cNvGrpSpPr/>
              <p:nvPr/>
            </p:nvGrpSpPr>
            <p:grpSpPr>
              <a:xfrm>
                <a:off x="10911015" y="1312918"/>
                <a:ext cx="107890" cy="50915"/>
                <a:chOff x="11033154" y="1382736"/>
                <a:chExt cx="155481" cy="72283"/>
              </a:xfrm>
            </p:grpSpPr>
            <p:cxnSp>
              <p:nvCxnSpPr>
                <p:cNvPr id="11" name="Straight Connector 10"/>
                <p:cNvCxnSpPr/>
                <p:nvPr/>
              </p:nvCxnSpPr>
              <p:spPr>
                <a:xfrm flipV="1">
                  <a:off x="11033154" y="1413481"/>
                  <a:ext cx="50167" cy="1722"/>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3" name="Straight Connector 222"/>
                <p:cNvCxnSpPr/>
                <p:nvPr/>
              </p:nvCxnSpPr>
              <p:spPr>
                <a:xfrm flipV="1">
                  <a:off x="11138468" y="1418244"/>
                  <a:ext cx="50167" cy="1722"/>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4" name="Straight Connector 223"/>
                <p:cNvCxnSpPr/>
                <p:nvPr/>
              </p:nvCxnSpPr>
              <p:spPr>
                <a:xfrm>
                  <a:off x="11113046" y="1382736"/>
                  <a:ext cx="1" cy="70787"/>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5" name="Straight Connector 224"/>
                <p:cNvCxnSpPr/>
                <p:nvPr/>
              </p:nvCxnSpPr>
              <p:spPr>
                <a:xfrm flipV="1">
                  <a:off x="11080878" y="1387719"/>
                  <a:ext cx="25083" cy="27484"/>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6" name="Straight Connector 225"/>
                <p:cNvCxnSpPr/>
                <p:nvPr/>
              </p:nvCxnSpPr>
              <p:spPr>
                <a:xfrm flipV="1">
                  <a:off x="11105959" y="1418129"/>
                  <a:ext cx="34927" cy="36890"/>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24" name="Rectangle 23"/>
            <p:cNvSpPr/>
            <p:nvPr/>
          </p:nvSpPr>
          <p:spPr bwMode="auto">
            <a:xfrm>
              <a:off x="6072473" y="5231160"/>
              <a:ext cx="843562" cy="346180"/>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04625" tIns="44798" rIns="0" bIns="140536" numCol="1" spcCol="0" rtlCol="0" fromWordArt="0" anchor="t" anchorCtr="0" forceAA="0" compatLnSpc="1">
              <a:prstTxWarp prst="textNoShape">
                <a:avLst/>
              </a:prstTxWarp>
              <a:noAutofit/>
            </a:bodyPr>
            <a:lstStyle/>
            <a:p>
              <a:pPr marL="0" marR="0" lvl="0" indent="0" algn="l" defTabSz="895475" rtl="0" eaLnBrk="1" fontAlgn="base" latinLnBrk="0" hangingPunct="1">
                <a:lnSpc>
                  <a:spcPct val="90000"/>
                </a:lnSpc>
                <a:spcBef>
                  <a:spcPts val="0"/>
                </a:spcBef>
                <a:spcAft>
                  <a:spcPts val="0"/>
                </a:spcAft>
                <a:buClrTx/>
                <a:buSzTx/>
                <a:buFontTx/>
                <a:buNone/>
                <a:tabLst/>
                <a:defRPr/>
              </a:pPr>
              <a:r>
                <a:rPr kumimoji="0" lang="en-US" sz="78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Virtual Network</a:t>
              </a:r>
            </a:p>
          </p:txBody>
        </p:sp>
        <p:pic>
          <p:nvPicPr>
            <p:cNvPr id="227" name="Picture 226"/>
            <p:cNvPicPr>
              <a:picLocks noChangeAspect="1"/>
            </p:cNvPicPr>
            <p:nvPr/>
          </p:nvPicPr>
          <p:blipFill>
            <a:blip r:embed="rId19" cstate="email">
              <a:biLevel thresh="25000"/>
              <a:extLst>
                <a:ext uri="{28A0092B-C50C-407E-A947-70E740481C1C}">
                  <a14:useLocalDpi xmlns:a14="http://schemas.microsoft.com/office/drawing/2010/main"/>
                </a:ext>
              </a:extLst>
            </a:blip>
            <a:stretch>
              <a:fillRect/>
            </a:stretch>
          </p:blipFill>
          <p:spPr>
            <a:xfrm>
              <a:off x="6082198" y="5251801"/>
              <a:ext cx="267702" cy="267702"/>
            </a:xfrm>
            <a:prstGeom prst="rect">
              <a:avLst/>
            </a:prstGeom>
            <a:solidFill>
              <a:srgbClr val="0072C6"/>
            </a:solidFill>
          </p:spPr>
        </p:pic>
        <p:sp>
          <p:nvSpPr>
            <p:cNvPr id="27" name="Rectangle 26"/>
            <p:cNvSpPr/>
            <p:nvPr/>
          </p:nvSpPr>
          <p:spPr bwMode="auto">
            <a:xfrm>
              <a:off x="8562711" y="5275218"/>
              <a:ext cx="925510" cy="346426"/>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04625" tIns="17919" rIns="0" bIns="89595" numCol="1" spcCol="0" rtlCol="0" fromWordArt="0" anchor="t" anchorCtr="0" forceAA="0" compatLnSpc="1">
              <a:prstTxWarp prst="textNoShape">
                <a:avLst/>
              </a:prstTxWarp>
              <a:noAutofit/>
            </a:bodyPr>
            <a:lstStyle/>
            <a:p>
              <a:pPr marL="0" marR="0" lvl="0" indent="0" algn="l" defTabSz="895475" rtl="0" eaLnBrk="1" fontAlgn="base" latinLnBrk="0" hangingPunct="1">
                <a:lnSpc>
                  <a:spcPct val="90000"/>
                </a:lnSpc>
                <a:spcBef>
                  <a:spcPts val="0"/>
                </a:spcBef>
                <a:spcAft>
                  <a:spcPts val="0"/>
                </a:spcAft>
                <a:buClrTx/>
                <a:buSzTx/>
                <a:buFontTx/>
                <a:buNone/>
                <a:tabLst/>
                <a:defRPr/>
              </a:pPr>
              <a:r>
                <a:rPr kumimoji="0" lang="en-US" sz="78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Express</a:t>
              </a:r>
            </a:p>
            <a:p>
              <a:pPr marL="0" marR="0" lvl="0" indent="0" algn="l" defTabSz="895475" rtl="0" eaLnBrk="1" fontAlgn="base" latinLnBrk="0" hangingPunct="1">
                <a:lnSpc>
                  <a:spcPct val="90000"/>
                </a:lnSpc>
                <a:spcBef>
                  <a:spcPts val="0"/>
                </a:spcBef>
                <a:spcAft>
                  <a:spcPts val="0"/>
                </a:spcAft>
                <a:buClrTx/>
                <a:buSzTx/>
                <a:buFontTx/>
                <a:buNone/>
                <a:tabLst/>
                <a:defRPr/>
              </a:pPr>
              <a:r>
                <a:rPr kumimoji="0" lang="en-US" sz="78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Route</a:t>
              </a:r>
            </a:p>
          </p:txBody>
        </p:sp>
        <p:pic>
          <p:nvPicPr>
            <p:cNvPr id="228" name="Picture 227"/>
            <p:cNvPicPr>
              <a:picLocks noChangeAspect="1"/>
            </p:cNvPicPr>
            <p:nvPr/>
          </p:nvPicPr>
          <p:blipFill>
            <a:blip r:embed="rId20" cstate="email">
              <a:biLevel thresh="25000"/>
              <a:extLst>
                <a:ext uri="{28A0092B-C50C-407E-A947-70E740481C1C}">
                  <a14:useLocalDpi xmlns:a14="http://schemas.microsoft.com/office/drawing/2010/main"/>
                </a:ext>
              </a:extLst>
            </a:blip>
            <a:stretch>
              <a:fillRect/>
            </a:stretch>
          </p:blipFill>
          <p:spPr>
            <a:xfrm>
              <a:off x="8564935" y="5259772"/>
              <a:ext cx="251761" cy="251761"/>
            </a:xfrm>
            <a:prstGeom prst="rect">
              <a:avLst/>
            </a:prstGeom>
            <a:solidFill>
              <a:srgbClr val="0072C6"/>
            </a:solidFill>
          </p:spPr>
        </p:pic>
        <p:sp>
          <p:nvSpPr>
            <p:cNvPr id="25" name="Rectangle 24"/>
            <p:cNvSpPr/>
            <p:nvPr/>
          </p:nvSpPr>
          <p:spPr bwMode="auto">
            <a:xfrm>
              <a:off x="3021712" y="5284429"/>
              <a:ext cx="569842" cy="363427"/>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04625" tIns="44798" rIns="0" bIns="140536" numCol="1" spcCol="0" rtlCol="0" fromWordArt="0" anchor="t" anchorCtr="0" forceAA="0" compatLnSpc="1">
              <a:prstTxWarp prst="textNoShape">
                <a:avLst/>
              </a:prstTxWarp>
              <a:noAutofit/>
            </a:bodyPr>
            <a:lstStyle/>
            <a:p>
              <a:pPr marL="0" marR="0" lvl="0" indent="0" algn="l" defTabSz="895475" rtl="0" eaLnBrk="1" fontAlgn="base" latinLnBrk="0" hangingPunct="1">
                <a:lnSpc>
                  <a:spcPct val="90000"/>
                </a:lnSpc>
                <a:spcBef>
                  <a:spcPts val="0"/>
                </a:spcBef>
                <a:spcAft>
                  <a:spcPts val="0"/>
                </a:spcAft>
                <a:buClrTx/>
                <a:buSzTx/>
                <a:buFontTx/>
                <a:buNone/>
                <a:tabLst/>
                <a:defRPr/>
              </a:pPr>
              <a:r>
                <a:rPr kumimoji="0" lang="en-US" sz="78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Blob</a:t>
              </a:r>
            </a:p>
          </p:txBody>
        </p:sp>
        <p:pic>
          <p:nvPicPr>
            <p:cNvPr id="232" name="Picture 231" descr="Storage blob.png"/>
            <p:cNvPicPr>
              <a:picLocks noChangeAspect="1"/>
            </p:cNvPicPr>
            <p:nvPr/>
          </p:nvPicPr>
          <p:blipFill>
            <a:blip r:embed="rId21" cstate="email">
              <a:biLevel thresh="25000"/>
              <a:extLst>
                <a:ext uri="{28A0092B-C50C-407E-A947-70E740481C1C}">
                  <a14:useLocalDpi xmlns:a14="http://schemas.microsoft.com/office/drawing/2010/main"/>
                </a:ext>
              </a:extLst>
            </a:blip>
            <a:stretch>
              <a:fillRect/>
            </a:stretch>
          </p:blipFill>
          <p:spPr>
            <a:xfrm>
              <a:off x="3033370" y="5271155"/>
              <a:ext cx="247169" cy="247170"/>
            </a:xfrm>
            <a:prstGeom prst="rect">
              <a:avLst/>
            </a:prstGeom>
          </p:spPr>
        </p:pic>
        <p:sp>
          <p:nvSpPr>
            <p:cNvPr id="26" name="Rectangle 25"/>
            <p:cNvSpPr/>
            <p:nvPr/>
          </p:nvSpPr>
          <p:spPr bwMode="auto">
            <a:xfrm>
              <a:off x="4531845" y="5289354"/>
              <a:ext cx="571089" cy="363427"/>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04625" tIns="44798" rIns="0" bIns="140536" numCol="1" spcCol="0" rtlCol="0" fromWordArt="0" anchor="t" anchorCtr="0" forceAA="0" compatLnSpc="1">
              <a:prstTxWarp prst="textNoShape">
                <a:avLst/>
              </a:prstTxWarp>
              <a:noAutofit/>
            </a:bodyPr>
            <a:lstStyle/>
            <a:p>
              <a:pPr marL="0" marR="0" lvl="0" indent="0" algn="l" defTabSz="895475" rtl="0" eaLnBrk="1" fontAlgn="base" latinLnBrk="0" hangingPunct="1">
                <a:lnSpc>
                  <a:spcPct val="90000"/>
                </a:lnSpc>
                <a:spcBef>
                  <a:spcPts val="0"/>
                </a:spcBef>
                <a:spcAft>
                  <a:spcPts val="0"/>
                </a:spcAft>
                <a:buClrTx/>
                <a:buSzTx/>
                <a:buFontTx/>
                <a:buNone/>
                <a:tabLst/>
                <a:defRPr/>
              </a:pPr>
              <a:r>
                <a:rPr kumimoji="0" lang="en-US" sz="78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Files</a:t>
              </a:r>
            </a:p>
          </p:txBody>
        </p:sp>
        <p:pic>
          <p:nvPicPr>
            <p:cNvPr id="233" name="Picture 232" descr="Storage blob.png"/>
            <p:cNvPicPr>
              <a:picLocks noChangeAspect="1"/>
            </p:cNvPicPr>
            <p:nvPr/>
          </p:nvPicPr>
          <p:blipFill>
            <a:blip r:embed="rId21" cstate="email">
              <a:biLevel thresh="25000"/>
              <a:extLst>
                <a:ext uri="{28A0092B-C50C-407E-A947-70E740481C1C}">
                  <a14:useLocalDpi xmlns:a14="http://schemas.microsoft.com/office/drawing/2010/main"/>
                </a:ext>
              </a:extLst>
            </a:blip>
            <a:stretch>
              <a:fillRect/>
            </a:stretch>
          </p:blipFill>
          <p:spPr>
            <a:xfrm>
              <a:off x="4543126" y="5276081"/>
              <a:ext cx="247169" cy="247170"/>
            </a:xfrm>
            <a:prstGeom prst="rect">
              <a:avLst/>
            </a:prstGeom>
          </p:spPr>
        </p:pic>
        <p:sp>
          <p:nvSpPr>
            <p:cNvPr id="61" name="Rectangle 60"/>
            <p:cNvSpPr/>
            <p:nvPr/>
          </p:nvSpPr>
          <p:spPr bwMode="auto">
            <a:xfrm>
              <a:off x="5176861" y="5284427"/>
              <a:ext cx="615430" cy="363427"/>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04625" tIns="44798" rIns="0" bIns="140536" numCol="1" spcCol="0" rtlCol="0" fromWordArt="0" anchor="t" anchorCtr="0" forceAA="0" compatLnSpc="1">
              <a:prstTxWarp prst="textNoShape">
                <a:avLst/>
              </a:prstTxWarp>
              <a:noAutofit/>
            </a:bodyPr>
            <a:lstStyle/>
            <a:p>
              <a:pPr marL="0" marR="0" lvl="0" indent="0" algn="l" defTabSz="895475" rtl="0" eaLnBrk="1" fontAlgn="base" latinLnBrk="0" hangingPunct="1">
                <a:lnSpc>
                  <a:spcPct val="90000"/>
                </a:lnSpc>
                <a:spcBef>
                  <a:spcPts val="0"/>
                </a:spcBef>
                <a:spcAft>
                  <a:spcPts val="0"/>
                </a:spcAft>
                <a:buClrTx/>
                <a:buSzTx/>
                <a:buFontTx/>
                <a:buNone/>
                <a:tabLst/>
                <a:defRPr/>
              </a:pPr>
              <a:r>
                <a:rPr kumimoji="0" lang="en-US" sz="78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Disks</a:t>
              </a:r>
            </a:p>
          </p:txBody>
        </p:sp>
        <p:pic>
          <p:nvPicPr>
            <p:cNvPr id="234" name="Picture 233" descr="Storage blob.png"/>
            <p:cNvPicPr>
              <a:picLocks noChangeAspect="1"/>
            </p:cNvPicPr>
            <p:nvPr/>
          </p:nvPicPr>
          <p:blipFill>
            <a:blip r:embed="rId21" cstate="email">
              <a:biLevel thresh="25000"/>
              <a:extLst>
                <a:ext uri="{28A0092B-C50C-407E-A947-70E740481C1C}">
                  <a14:useLocalDpi xmlns:a14="http://schemas.microsoft.com/office/drawing/2010/main"/>
                </a:ext>
              </a:extLst>
            </a:blip>
            <a:stretch>
              <a:fillRect/>
            </a:stretch>
          </p:blipFill>
          <p:spPr>
            <a:xfrm>
              <a:off x="5180537" y="5271155"/>
              <a:ext cx="247169" cy="247170"/>
            </a:xfrm>
            <a:prstGeom prst="rect">
              <a:avLst/>
            </a:prstGeom>
          </p:spPr>
        </p:pic>
        <p:sp>
          <p:nvSpPr>
            <p:cNvPr id="43" name="Rectangle 42"/>
            <p:cNvSpPr/>
            <p:nvPr/>
          </p:nvSpPr>
          <p:spPr bwMode="auto">
            <a:xfrm>
              <a:off x="273828" y="5296256"/>
              <a:ext cx="1149786" cy="356066"/>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04625" tIns="44798" rIns="0" bIns="140536" numCol="1" spcCol="0" rtlCol="0" fromWordArt="0" anchor="t" anchorCtr="0" forceAA="0" compatLnSpc="1">
              <a:prstTxWarp prst="textNoShape">
                <a:avLst/>
              </a:prstTxWarp>
              <a:noAutofit/>
            </a:bodyPr>
            <a:lstStyle/>
            <a:p>
              <a:pPr marL="0" marR="0" lvl="0" indent="0" algn="l" defTabSz="895475" rtl="0" eaLnBrk="1" fontAlgn="base" latinLnBrk="0" hangingPunct="1">
                <a:lnSpc>
                  <a:spcPct val="90000"/>
                </a:lnSpc>
                <a:spcBef>
                  <a:spcPts val="0"/>
                </a:spcBef>
                <a:spcAft>
                  <a:spcPts val="0"/>
                </a:spcAft>
                <a:buClrTx/>
                <a:buSzTx/>
                <a:buFontTx/>
                <a:buNone/>
                <a:tabLst/>
                <a:defRPr/>
              </a:pPr>
              <a:r>
                <a:rPr kumimoji="0" lang="en-US" sz="78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Virtual Machines</a:t>
              </a:r>
            </a:p>
          </p:txBody>
        </p:sp>
        <p:pic>
          <p:nvPicPr>
            <p:cNvPr id="235" name="Picture 234"/>
            <p:cNvPicPr>
              <a:picLocks noChangeAspect="1"/>
            </p:cNvPicPr>
            <p:nvPr/>
          </p:nvPicPr>
          <p:blipFill>
            <a:blip r:embed="rId22" cstate="email">
              <a:biLevel thresh="25000"/>
              <a:extLst>
                <a:ext uri="{28A0092B-C50C-407E-A947-70E740481C1C}">
                  <a14:useLocalDpi xmlns:a14="http://schemas.microsoft.com/office/drawing/2010/main"/>
                </a:ext>
              </a:extLst>
            </a:blip>
            <a:stretch>
              <a:fillRect/>
            </a:stretch>
          </p:blipFill>
          <p:spPr>
            <a:xfrm>
              <a:off x="250303" y="5281215"/>
              <a:ext cx="261581" cy="261582"/>
            </a:xfrm>
            <a:prstGeom prst="rect">
              <a:avLst/>
            </a:prstGeom>
            <a:ln>
              <a:noFill/>
            </a:ln>
          </p:spPr>
        </p:pic>
        <p:sp>
          <p:nvSpPr>
            <p:cNvPr id="236" name="TextBox 235"/>
            <p:cNvSpPr txBox="1"/>
            <p:nvPr/>
          </p:nvSpPr>
          <p:spPr>
            <a:xfrm>
              <a:off x="11062374" y="1231696"/>
              <a:ext cx="659156" cy="301106"/>
            </a:xfrm>
            <a:prstGeom prst="rect">
              <a:avLst/>
            </a:prstGeom>
            <a:noFill/>
            <a:ln>
              <a:noFill/>
            </a:ln>
          </p:spPr>
          <p:txBody>
            <a:bodyPr wrap="none" lIns="0" tIns="27407" rIns="0" bIns="0" rtlCol="0">
              <a:noAutofit/>
            </a:bodyPr>
            <a:lstStyle/>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AD Privileged</a:t>
              </a:r>
            </a:p>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Identity </a:t>
              </a:r>
            </a:p>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Management</a:t>
              </a:r>
            </a:p>
          </p:txBody>
        </p:sp>
        <p:pic>
          <p:nvPicPr>
            <p:cNvPr id="272" name="Picture 271"/>
            <p:cNvPicPr>
              <a:picLocks noChangeAspect="1"/>
            </p:cNvPicPr>
            <p:nvPr/>
          </p:nvPicPr>
          <p:blipFill>
            <a:blip r:embed="rId23" cstate="email">
              <a:extLst>
                <a:ext uri="{28A0092B-C50C-407E-A947-70E740481C1C}">
                  <a14:useLocalDpi xmlns:a14="http://schemas.microsoft.com/office/drawing/2010/main"/>
                </a:ext>
              </a:extLst>
            </a:blip>
            <a:stretch>
              <a:fillRect/>
            </a:stretch>
          </p:blipFill>
          <p:spPr>
            <a:xfrm>
              <a:off x="10695453" y="1253262"/>
              <a:ext cx="245456" cy="317925"/>
            </a:xfrm>
            <a:prstGeom prst="rect">
              <a:avLst/>
            </a:prstGeom>
          </p:spPr>
        </p:pic>
        <p:sp>
          <p:nvSpPr>
            <p:cNvPr id="28" name="Rectangle 27"/>
            <p:cNvSpPr/>
            <p:nvPr/>
          </p:nvSpPr>
          <p:spPr bwMode="auto">
            <a:xfrm>
              <a:off x="9495794" y="5230828"/>
              <a:ext cx="921643" cy="346426"/>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04625" tIns="44798" rIns="0" bIns="140536" numCol="1" spcCol="0" rtlCol="0" fromWordArt="0" anchor="t" anchorCtr="0" forceAA="0" compatLnSpc="1">
              <a:prstTxWarp prst="textNoShape">
                <a:avLst/>
              </a:prstTxWarp>
              <a:noAutofit/>
            </a:bodyPr>
            <a:lstStyle/>
            <a:p>
              <a:pPr marL="0" marR="0" lvl="0" indent="0" algn="l" defTabSz="895475" rtl="0" eaLnBrk="1" fontAlgn="base" latinLnBrk="0" hangingPunct="1">
                <a:lnSpc>
                  <a:spcPct val="90000"/>
                </a:lnSpc>
                <a:spcBef>
                  <a:spcPts val="0"/>
                </a:spcBef>
                <a:spcAft>
                  <a:spcPts val="0"/>
                </a:spcAft>
                <a:buClrTx/>
                <a:buSzTx/>
                <a:buFontTx/>
                <a:buNone/>
                <a:tabLst/>
                <a:defRPr/>
              </a:pPr>
              <a:r>
                <a:rPr kumimoji="0" lang="en-US" sz="78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Traffic Manager</a:t>
              </a:r>
            </a:p>
          </p:txBody>
        </p:sp>
        <p:pic>
          <p:nvPicPr>
            <p:cNvPr id="89" name="Picture 88"/>
            <p:cNvPicPr>
              <a:picLocks noChangeAspect="1"/>
            </p:cNvPicPr>
            <p:nvPr/>
          </p:nvPicPr>
          <p:blipFill>
            <a:blip r:embed="rId24" cstate="email">
              <a:biLevel thresh="25000"/>
              <a:extLst>
                <a:ext uri="{28A0092B-C50C-407E-A947-70E740481C1C}">
                  <a14:useLocalDpi xmlns:a14="http://schemas.microsoft.com/office/drawing/2010/main"/>
                </a:ext>
              </a:extLst>
            </a:blip>
            <a:stretch>
              <a:fillRect/>
            </a:stretch>
          </p:blipFill>
          <p:spPr>
            <a:xfrm>
              <a:off x="9543599" y="5280589"/>
              <a:ext cx="210127" cy="210127"/>
            </a:xfrm>
            <a:prstGeom prst="rect">
              <a:avLst/>
            </a:prstGeom>
            <a:solidFill>
              <a:srgbClr val="0072C6"/>
            </a:solidFill>
          </p:spPr>
        </p:pic>
        <p:sp>
          <p:nvSpPr>
            <p:cNvPr id="247" name="Rectangle 246"/>
            <p:cNvSpPr/>
            <p:nvPr/>
          </p:nvSpPr>
          <p:spPr bwMode="auto">
            <a:xfrm>
              <a:off x="11373143" y="5230828"/>
              <a:ext cx="870398" cy="346426"/>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04625" tIns="35838" rIns="0" bIns="140536" numCol="1" spcCol="0" rtlCol="0" fromWordArt="0" anchor="t" anchorCtr="0" forceAA="0" compatLnSpc="1">
              <a:prstTxWarp prst="textNoShape">
                <a:avLst/>
              </a:prstTxWarp>
              <a:noAutofit/>
            </a:bodyPr>
            <a:lstStyle/>
            <a:p>
              <a:pPr marL="0" marR="0" lvl="0" indent="0" algn="l" defTabSz="895475" rtl="0" eaLnBrk="1" fontAlgn="base" latinLnBrk="0" hangingPunct="1">
                <a:lnSpc>
                  <a:spcPct val="90000"/>
                </a:lnSpc>
                <a:spcBef>
                  <a:spcPts val="0"/>
                </a:spcBef>
                <a:spcAft>
                  <a:spcPts val="0"/>
                </a:spcAft>
                <a:buClrTx/>
                <a:buSzTx/>
                <a:buFontTx/>
                <a:buNone/>
                <a:tabLst/>
                <a:defRPr/>
              </a:pPr>
              <a:r>
                <a:rPr kumimoji="0" lang="en-US" sz="78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App</a:t>
              </a:r>
            </a:p>
            <a:p>
              <a:pPr marL="0" marR="0" lvl="0" indent="0" algn="l" defTabSz="895475" rtl="0" eaLnBrk="1" fontAlgn="base" latinLnBrk="0" hangingPunct="1">
                <a:lnSpc>
                  <a:spcPct val="90000"/>
                </a:lnSpc>
                <a:spcBef>
                  <a:spcPts val="0"/>
                </a:spcBef>
                <a:spcAft>
                  <a:spcPts val="0"/>
                </a:spcAft>
                <a:buClrTx/>
                <a:buSzTx/>
                <a:buFontTx/>
                <a:buNone/>
                <a:tabLst/>
                <a:defRPr/>
              </a:pPr>
              <a:r>
                <a:rPr kumimoji="0" lang="en-US" sz="78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Gateway</a:t>
              </a:r>
            </a:p>
          </p:txBody>
        </p:sp>
        <p:sp>
          <p:nvSpPr>
            <p:cNvPr id="327" name="Freeform 326"/>
            <p:cNvSpPr/>
            <p:nvPr/>
          </p:nvSpPr>
          <p:spPr bwMode="auto">
            <a:xfrm rot="2700000">
              <a:off x="11423302" y="5291608"/>
              <a:ext cx="188089" cy="188089"/>
            </a:xfrm>
            <a:custGeom>
              <a:avLst/>
              <a:gdLst>
                <a:gd name="connsiteX0" fmla="*/ 314803 w 613867"/>
                <a:gd name="connsiteY0" fmla="*/ 374281 h 613867"/>
                <a:gd name="connsiteX1" fmla="*/ 390557 w 613867"/>
                <a:gd name="connsiteY1" fmla="*/ 450035 h 613867"/>
                <a:gd name="connsiteX2" fmla="*/ 330696 w 613867"/>
                <a:gd name="connsiteY2" fmla="*/ 509896 h 613867"/>
                <a:gd name="connsiteX3" fmla="*/ 507842 w 613867"/>
                <a:gd name="connsiteY3" fmla="*/ 504902 h 613867"/>
                <a:gd name="connsiteX4" fmla="*/ 512837 w 613867"/>
                <a:gd name="connsiteY4" fmla="*/ 327756 h 613867"/>
                <a:gd name="connsiteX5" fmla="*/ 452975 w 613867"/>
                <a:gd name="connsiteY5" fmla="*/ 387617 h 613867"/>
                <a:gd name="connsiteX6" fmla="*/ 377221 w 613867"/>
                <a:gd name="connsiteY6" fmla="*/ 311863 h 613867"/>
                <a:gd name="connsiteX7" fmla="*/ 367619 w 613867"/>
                <a:gd name="connsiteY7" fmla="*/ 63753 h 613867"/>
                <a:gd name="connsiteX8" fmla="*/ 372612 w 613867"/>
                <a:gd name="connsiteY8" fmla="*/ 240900 h 613867"/>
                <a:gd name="connsiteX9" fmla="*/ 549761 w 613867"/>
                <a:gd name="connsiteY9" fmla="*/ 245895 h 613867"/>
                <a:gd name="connsiteX10" fmla="*/ 489898 w 613867"/>
                <a:gd name="connsiteY10" fmla="*/ 186033 h 613867"/>
                <a:gd name="connsiteX11" fmla="*/ 565652 w 613867"/>
                <a:gd name="connsiteY11" fmla="*/ 110279 h 613867"/>
                <a:gd name="connsiteX12" fmla="*/ 503234 w 613867"/>
                <a:gd name="connsiteY12" fmla="*/ 47861 h 613867"/>
                <a:gd name="connsiteX13" fmla="*/ 427480 w 613867"/>
                <a:gd name="connsiteY13" fmla="*/ 123615 h 613867"/>
                <a:gd name="connsiteX14" fmla="*/ 60550 w 613867"/>
                <a:gd name="connsiteY14" fmla="*/ 370823 h 613867"/>
                <a:gd name="connsiteX15" fmla="*/ 120411 w 613867"/>
                <a:gd name="connsiteY15" fmla="*/ 430684 h 613867"/>
                <a:gd name="connsiteX16" fmla="*/ 44657 w 613867"/>
                <a:gd name="connsiteY16" fmla="*/ 506438 h 613867"/>
                <a:gd name="connsiteX17" fmla="*/ 107075 w 613867"/>
                <a:gd name="connsiteY17" fmla="*/ 568856 h 613867"/>
                <a:gd name="connsiteX18" fmla="*/ 182829 w 613867"/>
                <a:gd name="connsiteY18" fmla="*/ 493102 h 613867"/>
                <a:gd name="connsiteX19" fmla="*/ 242691 w 613867"/>
                <a:gd name="connsiteY19" fmla="*/ 552964 h 613867"/>
                <a:gd name="connsiteX20" fmla="*/ 237696 w 613867"/>
                <a:gd name="connsiteY20" fmla="*/ 375818 h 613867"/>
                <a:gd name="connsiteX21" fmla="*/ 104519 w 613867"/>
                <a:gd name="connsiteY21" fmla="*/ 101580 h 613867"/>
                <a:gd name="connsiteX22" fmla="*/ 99524 w 613867"/>
                <a:gd name="connsiteY22" fmla="*/ 278727 h 613867"/>
                <a:gd name="connsiteX23" fmla="*/ 159386 w 613867"/>
                <a:gd name="connsiteY23" fmla="*/ 218865 h 613867"/>
                <a:gd name="connsiteX24" fmla="*/ 235140 w 613867"/>
                <a:gd name="connsiteY24" fmla="*/ 294619 h 613867"/>
                <a:gd name="connsiteX25" fmla="*/ 297558 w 613867"/>
                <a:gd name="connsiteY25" fmla="*/ 232201 h 613867"/>
                <a:gd name="connsiteX26" fmla="*/ 221804 w 613867"/>
                <a:gd name="connsiteY26" fmla="*/ 156447 h 613867"/>
                <a:gd name="connsiteX27" fmla="*/ 281665 w 613867"/>
                <a:gd name="connsiteY27" fmla="*/ 96586 h 613867"/>
                <a:gd name="connsiteX28" fmla="*/ 29967 w 613867"/>
                <a:gd name="connsiteY28" fmla="*/ 29967 h 613867"/>
                <a:gd name="connsiteX29" fmla="*/ 102313 w 613867"/>
                <a:gd name="connsiteY29" fmla="*/ 0 h 613867"/>
                <a:gd name="connsiteX30" fmla="*/ 511554 w 613867"/>
                <a:gd name="connsiteY30" fmla="*/ 0 h 613867"/>
                <a:gd name="connsiteX31" fmla="*/ 613867 w 613867"/>
                <a:gd name="connsiteY31" fmla="*/ 102313 h 613867"/>
                <a:gd name="connsiteX32" fmla="*/ 613867 w 613867"/>
                <a:gd name="connsiteY32" fmla="*/ 511554 h 613867"/>
                <a:gd name="connsiteX33" fmla="*/ 511554 w 613867"/>
                <a:gd name="connsiteY33" fmla="*/ 613867 h 613867"/>
                <a:gd name="connsiteX34" fmla="*/ 102313 w 613867"/>
                <a:gd name="connsiteY34" fmla="*/ 613867 h 613867"/>
                <a:gd name="connsiteX35" fmla="*/ 0 w 613867"/>
                <a:gd name="connsiteY35" fmla="*/ 511554 h 613867"/>
                <a:gd name="connsiteX36" fmla="*/ 0 w 613867"/>
                <a:gd name="connsiteY36" fmla="*/ 102313 h 613867"/>
                <a:gd name="connsiteX37" fmla="*/ 29967 w 613867"/>
                <a:gd name="connsiteY37" fmla="*/ 29967 h 613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13867" h="613867">
                  <a:moveTo>
                    <a:pt x="314803" y="374281"/>
                  </a:moveTo>
                  <a:lnTo>
                    <a:pt x="390557" y="450035"/>
                  </a:lnTo>
                  <a:lnTo>
                    <a:pt x="330696" y="509896"/>
                  </a:lnTo>
                  <a:lnTo>
                    <a:pt x="507842" y="504902"/>
                  </a:lnTo>
                  <a:lnTo>
                    <a:pt x="512837" y="327756"/>
                  </a:lnTo>
                  <a:lnTo>
                    <a:pt x="452975" y="387617"/>
                  </a:lnTo>
                  <a:lnTo>
                    <a:pt x="377221" y="311863"/>
                  </a:lnTo>
                  <a:close/>
                  <a:moveTo>
                    <a:pt x="367619" y="63753"/>
                  </a:moveTo>
                  <a:lnTo>
                    <a:pt x="372612" y="240900"/>
                  </a:lnTo>
                  <a:lnTo>
                    <a:pt x="549761" y="245895"/>
                  </a:lnTo>
                  <a:lnTo>
                    <a:pt x="489898" y="186033"/>
                  </a:lnTo>
                  <a:lnTo>
                    <a:pt x="565652" y="110279"/>
                  </a:lnTo>
                  <a:lnTo>
                    <a:pt x="503234" y="47861"/>
                  </a:lnTo>
                  <a:lnTo>
                    <a:pt x="427480" y="123615"/>
                  </a:lnTo>
                  <a:close/>
                  <a:moveTo>
                    <a:pt x="60550" y="370823"/>
                  </a:moveTo>
                  <a:lnTo>
                    <a:pt x="120411" y="430684"/>
                  </a:lnTo>
                  <a:lnTo>
                    <a:pt x="44657" y="506438"/>
                  </a:lnTo>
                  <a:lnTo>
                    <a:pt x="107075" y="568856"/>
                  </a:lnTo>
                  <a:lnTo>
                    <a:pt x="182829" y="493102"/>
                  </a:lnTo>
                  <a:lnTo>
                    <a:pt x="242691" y="552964"/>
                  </a:lnTo>
                  <a:lnTo>
                    <a:pt x="237696" y="375818"/>
                  </a:lnTo>
                  <a:close/>
                  <a:moveTo>
                    <a:pt x="104519" y="101580"/>
                  </a:moveTo>
                  <a:lnTo>
                    <a:pt x="99524" y="278727"/>
                  </a:lnTo>
                  <a:lnTo>
                    <a:pt x="159386" y="218865"/>
                  </a:lnTo>
                  <a:lnTo>
                    <a:pt x="235140" y="294619"/>
                  </a:lnTo>
                  <a:lnTo>
                    <a:pt x="297558" y="232201"/>
                  </a:lnTo>
                  <a:lnTo>
                    <a:pt x="221804" y="156447"/>
                  </a:lnTo>
                  <a:lnTo>
                    <a:pt x="281665" y="96586"/>
                  </a:lnTo>
                  <a:close/>
                  <a:moveTo>
                    <a:pt x="29967" y="29967"/>
                  </a:moveTo>
                  <a:cubicBezTo>
                    <a:pt x="48482" y="11452"/>
                    <a:pt x="74060" y="0"/>
                    <a:pt x="102313" y="0"/>
                  </a:cubicBezTo>
                  <a:lnTo>
                    <a:pt x="511554" y="0"/>
                  </a:lnTo>
                  <a:cubicBezTo>
                    <a:pt x="568060" y="0"/>
                    <a:pt x="613867" y="45807"/>
                    <a:pt x="613867" y="102313"/>
                  </a:cubicBezTo>
                  <a:lnTo>
                    <a:pt x="613867" y="511554"/>
                  </a:lnTo>
                  <a:cubicBezTo>
                    <a:pt x="613867" y="568060"/>
                    <a:pt x="568060" y="613867"/>
                    <a:pt x="511554" y="613867"/>
                  </a:cubicBezTo>
                  <a:lnTo>
                    <a:pt x="102313" y="613867"/>
                  </a:lnTo>
                  <a:cubicBezTo>
                    <a:pt x="45807" y="613867"/>
                    <a:pt x="0" y="568060"/>
                    <a:pt x="0" y="511554"/>
                  </a:cubicBezTo>
                  <a:lnTo>
                    <a:pt x="0" y="102313"/>
                  </a:lnTo>
                  <a:cubicBezTo>
                    <a:pt x="0" y="74060"/>
                    <a:pt x="11452" y="48482"/>
                    <a:pt x="29967" y="29967"/>
                  </a:cubicBezTo>
                  <a:close/>
                </a:path>
              </a:pathLst>
            </a:cu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92" tIns="143353" rIns="179192" bIns="143353" numCol="1" spcCol="0" rtlCol="0" fromWordArt="0" anchor="t" anchorCtr="0" forceAA="0" compatLnSpc="1">
              <a:prstTxWarp prst="textNoShape">
                <a:avLst/>
              </a:prstTxWarp>
              <a:noAutofit/>
            </a:bodyPr>
            <a:lstStyle/>
            <a:p>
              <a:pPr marL="0" marR="0" lvl="0" indent="0" algn="ctr" defTabSz="913645" rtl="0" eaLnBrk="1" fontAlgn="base" latinLnBrk="0" hangingPunct="1">
                <a:lnSpc>
                  <a:spcPct val="90000"/>
                </a:lnSpc>
                <a:spcBef>
                  <a:spcPct val="0"/>
                </a:spcBef>
                <a:spcAft>
                  <a:spcPct val="0"/>
                </a:spcAft>
                <a:buClrTx/>
                <a:buSzTx/>
                <a:buFontTx/>
                <a:buNone/>
                <a:tabLst/>
                <a:defRPr/>
              </a:pPr>
              <a:endParaRPr kumimoji="0" lang="en-US" sz="1960" b="1"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sp>
          <p:nvSpPr>
            <p:cNvPr id="329" name="TextBox 328"/>
            <p:cNvSpPr txBox="1"/>
            <p:nvPr/>
          </p:nvSpPr>
          <p:spPr>
            <a:xfrm>
              <a:off x="11057160" y="2795981"/>
              <a:ext cx="659156" cy="301106"/>
            </a:xfrm>
            <a:prstGeom prst="rect">
              <a:avLst/>
            </a:prstGeom>
            <a:noFill/>
            <a:ln>
              <a:noFill/>
            </a:ln>
          </p:spPr>
          <p:txBody>
            <a:bodyPr wrap="none" lIns="0" tIns="27407" rIns="0" bIns="0" rtlCol="0">
              <a:noAutofit/>
            </a:bodyPr>
            <a:lstStyle/>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Operational</a:t>
              </a:r>
            </a:p>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Analytics</a:t>
              </a:r>
            </a:p>
          </p:txBody>
        </p:sp>
        <p:pic>
          <p:nvPicPr>
            <p:cNvPr id="330" name="Picture 329" descr="Operational Insights.png"/>
            <p:cNvPicPr>
              <a:picLocks noChangeAspect="1"/>
            </p:cNvPicPr>
            <p:nvPr/>
          </p:nvPicPr>
          <p:blipFill>
            <a:blip r:embed="rId25" cstate="email">
              <a:biLevel thresh="25000"/>
              <a:extLst>
                <a:ext uri="{28A0092B-C50C-407E-A947-70E740481C1C}">
                  <a14:useLocalDpi xmlns:a14="http://schemas.microsoft.com/office/drawing/2010/main"/>
                </a:ext>
              </a:extLst>
            </a:blip>
            <a:stretch>
              <a:fillRect/>
            </a:stretch>
          </p:blipFill>
          <p:spPr>
            <a:xfrm>
              <a:off x="10698990" y="2750675"/>
              <a:ext cx="280231" cy="280232"/>
            </a:xfrm>
            <a:prstGeom prst="rect">
              <a:avLst/>
            </a:prstGeom>
          </p:spPr>
        </p:pic>
        <p:sp>
          <p:nvSpPr>
            <p:cNvPr id="35" name="Rectangle 34"/>
            <p:cNvSpPr/>
            <p:nvPr/>
          </p:nvSpPr>
          <p:spPr bwMode="auto">
            <a:xfrm>
              <a:off x="2019355" y="2924476"/>
              <a:ext cx="2289675" cy="1673141"/>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5670" tIns="140536" rIns="175670" bIns="140536" numCol="1" spcCol="0" rtlCol="0" fromWordArt="0" anchor="t" anchorCtr="0" forceAA="0" compatLnSpc="1">
              <a:prstTxWarp prst="textNoShape">
                <a:avLst/>
              </a:prstTxWarp>
              <a:noAutofit/>
            </a:bodyPr>
            <a:lstStyle/>
            <a:p>
              <a:pPr marL="0" marR="0" lvl="0" indent="0" algn="ctr" defTabSz="895475" rtl="0" eaLnBrk="1" fontAlgn="base" latinLnBrk="0" hangingPunct="1">
                <a:lnSpc>
                  <a:spcPct val="90000"/>
                </a:lnSpc>
                <a:spcBef>
                  <a:spcPts val="0"/>
                </a:spcBef>
                <a:spcAft>
                  <a:spcPts val="0"/>
                </a:spcAft>
                <a:buClrTx/>
                <a:buSzTx/>
                <a:buFontTx/>
                <a:buNone/>
                <a:tabLst/>
                <a:defRPr/>
              </a:pPr>
              <a:r>
                <a:rPr kumimoji="0" lang="en-US" sz="1175"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Compute Services</a:t>
              </a:r>
            </a:p>
          </p:txBody>
        </p:sp>
        <p:grpSp>
          <p:nvGrpSpPr>
            <p:cNvPr id="344" name="Group 343"/>
            <p:cNvGrpSpPr/>
            <p:nvPr/>
          </p:nvGrpSpPr>
          <p:grpSpPr>
            <a:xfrm>
              <a:off x="5592672" y="1532909"/>
              <a:ext cx="1001364" cy="338014"/>
              <a:chOff x="6918739" y="2547997"/>
              <a:chExt cx="1001364" cy="338014"/>
            </a:xfrm>
          </p:grpSpPr>
          <p:sp>
            <p:nvSpPr>
              <p:cNvPr id="145" name="TextBox 144"/>
              <p:cNvSpPr txBox="1"/>
              <p:nvPr/>
            </p:nvSpPr>
            <p:spPr>
              <a:xfrm>
                <a:off x="7260947" y="2584905"/>
                <a:ext cx="659156" cy="301106"/>
              </a:xfrm>
              <a:prstGeom prst="rect">
                <a:avLst/>
              </a:prstGeom>
              <a:noFill/>
              <a:ln>
                <a:noFill/>
              </a:ln>
            </p:spPr>
            <p:txBody>
              <a:bodyPr wrap="none" lIns="0" tIns="27407" rIns="0" bIns="0" rtlCol="0" anchor="t">
                <a:noAutofit/>
              </a:bodyPr>
              <a:lstStyle/>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Cloud </a:t>
                </a:r>
              </a:p>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Services</a:t>
                </a:r>
              </a:p>
            </p:txBody>
          </p:sp>
          <p:pic>
            <p:nvPicPr>
              <p:cNvPr id="146" name="Picture 145"/>
              <p:cNvPicPr>
                <a:picLocks noChangeAspect="1"/>
              </p:cNvPicPr>
              <p:nvPr/>
            </p:nvPicPr>
            <p:blipFill>
              <a:blip r:embed="rId26" cstate="email">
                <a:biLevel thresh="25000"/>
                <a:extLst>
                  <a:ext uri="{28A0092B-C50C-407E-A947-70E740481C1C}">
                    <a14:useLocalDpi xmlns:a14="http://schemas.microsoft.com/office/drawing/2010/main"/>
                  </a:ext>
                </a:extLst>
              </a:blip>
              <a:stretch>
                <a:fillRect/>
              </a:stretch>
            </p:blipFill>
            <p:spPr>
              <a:xfrm>
                <a:off x="6918739" y="2547997"/>
                <a:ext cx="289802" cy="289802"/>
              </a:xfrm>
              <a:prstGeom prst="rect">
                <a:avLst/>
              </a:prstGeom>
            </p:spPr>
          </p:pic>
        </p:grpSp>
        <p:grpSp>
          <p:nvGrpSpPr>
            <p:cNvPr id="345" name="Group 344"/>
            <p:cNvGrpSpPr/>
            <p:nvPr/>
          </p:nvGrpSpPr>
          <p:grpSpPr>
            <a:xfrm>
              <a:off x="2258989" y="3829575"/>
              <a:ext cx="1007741" cy="320053"/>
              <a:chOff x="3566502" y="2427953"/>
              <a:chExt cx="1007741" cy="320053"/>
            </a:xfrm>
          </p:grpSpPr>
          <p:sp>
            <p:nvSpPr>
              <p:cNvPr id="147" name="TextBox 146"/>
              <p:cNvSpPr txBox="1"/>
              <p:nvPr/>
            </p:nvSpPr>
            <p:spPr>
              <a:xfrm>
                <a:off x="3915087" y="2427953"/>
                <a:ext cx="659156" cy="301106"/>
              </a:xfrm>
              <a:prstGeom prst="rect">
                <a:avLst/>
              </a:prstGeom>
              <a:noFill/>
              <a:ln>
                <a:noFill/>
              </a:ln>
            </p:spPr>
            <p:txBody>
              <a:bodyPr wrap="none" lIns="0" tIns="27407" rIns="0" bIns="0" rtlCol="0" anchor="t">
                <a:noAutofit/>
              </a:bodyPr>
              <a:lstStyle/>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Batch</a:t>
                </a:r>
              </a:p>
            </p:txBody>
          </p:sp>
          <p:pic>
            <p:nvPicPr>
              <p:cNvPr id="148" name="Picture 147"/>
              <p:cNvPicPr>
                <a:picLocks noChangeAspect="1"/>
              </p:cNvPicPr>
              <p:nvPr/>
            </p:nvPicPr>
            <p:blipFill>
              <a:blip r:embed="rId27" cstate="email">
                <a:biLevel thresh="25000"/>
                <a:extLst>
                  <a:ext uri="{28A0092B-C50C-407E-A947-70E740481C1C}">
                    <a14:useLocalDpi xmlns:a14="http://schemas.microsoft.com/office/drawing/2010/main"/>
                  </a:ext>
                </a:extLst>
              </a:blip>
              <a:stretch>
                <a:fillRect/>
              </a:stretch>
            </p:blipFill>
            <p:spPr>
              <a:xfrm>
                <a:off x="3566502" y="2444470"/>
                <a:ext cx="303536" cy="303536"/>
              </a:xfrm>
              <a:prstGeom prst="rect">
                <a:avLst/>
              </a:prstGeom>
            </p:spPr>
          </p:pic>
        </p:grpSp>
        <p:grpSp>
          <p:nvGrpSpPr>
            <p:cNvPr id="346" name="Group 345"/>
            <p:cNvGrpSpPr/>
            <p:nvPr/>
          </p:nvGrpSpPr>
          <p:grpSpPr>
            <a:xfrm>
              <a:off x="3287026" y="3832353"/>
              <a:ext cx="1045050" cy="363426"/>
              <a:chOff x="4317137" y="2420457"/>
              <a:chExt cx="1045050" cy="363426"/>
            </a:xfrm>
          </p:grpSpPr>
          <p:sp>
            <p:nvSpPr>
              <p:cNvPr id="149" name="TextBox 148"/>
              <p:cNvSpPr txBox="1"/>
              <p:nvPr/>
            </p:nvSpPr>
            <p:spPr>
              <a:xfrm>
                <a:off x="4703031" y="2482777"/>
                <a:ext cx="659156" cy="301106"/>
              </a:xfrm>
              <a:prstGeom prst="rect">
                <a:avLst/>
              </a:prstGeom>
              <a:noFill/>
              <a:ln>
                <a:noFill/>
              </a:ln>
            </p:spPr>
            <p:txBody>
              <a:bodyPr wrap="none" lIns="0" tIns="27407" rIns="0" bIns="0" rtlCol="0" anchor="t">
                <a:noAutofit/>
              </a:bodyPr>
              <a:lstStyle/>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RemoteApp</a:t>
                </a:r>
              </a:p>
            </p:txBody>
          </p:sp>
          <p:pic>
            <p:nvPicPr>
              <p:cNvPr id="150" name="Picture 149"/>
              <p:cNvPicPr>
                <a:picLocks noChangeAspect="1"/>
              </p:cNvPicPr>
              <p:nvPr/>
            </p:nvPicPr>
            <p:blipFill>
              <a:blip r:embed="rId28" cstate="email">
                <a:biLevel thresh="25000"/>
                <a:extLst>
                  <a:ext uri="{28A0092B-C50C-407E-A947-70E740481C1C}">
                    <a14:useLocalDpi xmlns:a14="http://schemas.microsoft.com/office/drawing/2010/main"/>
                  </a:ext>
                </a:extLst>
              </a:blip>
              <a:stretch>
                <a:fillRect/>
              </a:stretch>
            </p:blipFill>
            <p:spPr>
              <a:xfrm>
                <a:off x="4317137" y="2420457"/>
                <a:ext cx="291655" cy="291656"/>
              </a:xfrm>
              <a:prstGeom prst="rect">
                <a:avLst/>
              </a:prstGeom>
            </p:spPr>
          </p:pic>
        </p:grpSp>
        <p:sp>
          <p:nvSpPr>
            <p:cNvPr id="349" name="TextBox 348"/>
            <p:cNvSpPr txBox="1"/>
            <p:nvPr/>
          </p:nvSpPr>
          <p:spPr>
            <a:xfrm>
              <a:off x="5081945" y="2047294"/>
              <a:ext cx="659156" cy="301106"/>
            </a:xfrm>
            <a:prstGeom prst="rect">
              <a:avLst/>
            </a:prstGeom>
            <a:noFill/>
            <a:ln>
              <a:noFill/>
            </a:ln>
          </p:spPr>
          <p:txBody>
            <a:bodyPr wrap="none" lIns="0" tIns="27407" rIns="0" bIns="0" rtlCol="0" anchor="t">
              <a:noAutofit/>
            </a:bodyPr>
            <a:lstStyle/>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Service</a:t>
              </a:r>
            </a:p>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Fabric</a:t>
              </a:r>
            </a:p>
          </p:txBody>
        </p:sp>
        <p:sp>
          <p:nvSpPr>
            <p:cNvPr id="360" name="Freeform 359"/>
            <p:cNvSpPr/>
            <p:nvPr/>
          </p:nvSpPr>
          <p:spPr bwMode="auto">
            <a:xfrm>
              <a:off x="4739894" y="2031106"/>
              <a:ext cx="282441" cy="271463"/>
            </a:xfrm>
            <a:custGeom>
              <a:avLst/>
              <a:gdLst>
                <a:gd name="connsiteX0" fmla="*/ 284961 w 673895"/>
                <a:gd name="connsiteY0" fmla="*/ 158165 h 647702"/>
                <a:gd name="connsiteX1" fmla="*/ 170786 w 673895"/>
                <a:gd name="connsiteY1" fmla="*/ 242195 h 647702"/>
                <a:gd name="connsiteX2" fmla="*/ 176214 w 673895"/>
                <a:gd name="connsiteY2" fmla="*/ 269082 h 647702"/>
                <a:gd name="connsiteX3" fmla="*/ 150408 w 673895"/>
                <a:gd name="connsiteY3" fmla="*/ 331383 h 647702"/>
                <a:gd name="connsiteX4" fmla="*/ 146443 w 673895"/>
                <a:gd name="connsiteY4" fmla="*/ 334057 h 647702"/>
                <a:gd name="connsiteX5" fmla="*/ 192422 w 673895"/>
                <a:gd name="connsiteY5" fmla="*/ 472837 h 647702"/>
                <a:gd name="connsiteX6" fmla="*/ 220034 w 673895"/>
                <a:gd name="connsiteY6" fmla="*/ 478412 h 647702"/>
                <a:gd name="connsiteX7" fmla="*/ 248039 w 673895"/>
                <a:gd name="connsiteY7" fmla="*/ 497294 h 647702"/>
                <a:gd name="connsiteX8" fmla="*/ 265572 w 673895"/>
                <a:gd name="connsiteY8" fmla="*/ 523298 h 647702"/>
                <a:gd name="connsiteX9" fmla="*/ 408956 w 673895"/>
                <a:gd name="connsiteY9" fmla="*/ 523298 h 647702"/>
                <a:gd name="connsiteX10" fmla="*/ 417479 w 673895"/>
                <a:gd name="connsiteY10" fmla="*/ 505571 h 647702"/>
                <a:gd name="connsiteX11" fmla="*/ 456243 w 673895"/>
                <a:gd name="connsiteY11" fmla="*/ 473649 h 647702"/>
                <a:gd name="connsiteX12" fmla="*/ 488887 w 673895"/>
                <a:gd name="connsiteY12" fmla="*/ 467058 h 647702"/>
                <a:gd name="connsiteX13" fmla="*/ 531395 w 673895"/>
                <a:gd name="connsiteY13" fmla="*/ 334333 h 647702"/>
                <a:gd name="connsiteX14" fmla="*/ 523487 w 673895"/>
                <a:gd name="connsiteY14" fmla="*/ 329002 h 647702"/>
                <a:gd name="connsiteX15" fmla="*/ 497681 w 673895"/>
                <a:gd name="connsiteY15" fmla="*/ 266701 h 647702"/>
                <a:gd name="connsiteX16" fmla="*/ 501673 w 673895"/>
                <a:gd name="connsiteY16" fmla="*/ 246929 h 647702"/>
                <a:gd name="connsiteX17" fmla="*/ 384346 w 673895"/>
                <a:gd name="connsiteY17" fmla="*/ 159653 h 647702"/>
                <a:gd name="connsiteX18" fmla="*/ 370052 w 673895"/>
                <a:gd name="connsiteY18" fmla="*/ 169290 h 647702"/>
                <a:gd name="connsiteX19" fmla="*/ 335757 w 673895"/>
                <a:gd name="connsiteY19" fmla="*/ 176214 h 647702"/>
                <a:gd name="connsiteX20" fmla="*/ 301462 w 673895"/>
                <a:gd name="connsiteY20" fmla="*/ 169290 h 647702"/>
                <a:gd name="connsiteX21" fmla="*/ 335757 w 673895"/>
                <a:gd name="connsiteY21" fmla="*/ 0 h 647702"/>
                <a:gd name="connsiteX22" fmla="*/ 423864 w 673895"/>
                <a:gd name="connsiteY22" fmla="*/ 88107 h 647702"/>
                <a:gd name="connsiteX23" fmla="*/ 420253 w 673895"/>
                <a:gd name="connsiteY23" fmla="*/ 105993 h 647702"/>
                <a:gd name="connsiteX24" fmla="*/ 538728 w 673895"/>
                <a:gd name="connsiteY24" fmla="*/ 194124 h 647702"/>
                <a:gd name="connsiteX25" fmla="*/ 551493 w 673895"/>
                <a:gd name="connsiteY25" fmla="*/ 185518 h 647702"/>
                <a:gd name="connsiteX26" fmla="*/ 585788 w 673895"/>
                <a:gd name="connsiteY26" fmla="*/ 178594 h 647702"/>
                <a:gd name="connsiteX27" fmla="*/ 673895 w 673895"/>
                <a:gd name="connsiteY27" fmla="*/ 266701 h 647702"/>
                <a:gd name="connsiteX28" fmla="*/ 620083 w 673895"/>
                <a:gd name="connsiteY28" fmla="*/ 347884 h 647702"/>
                <a:gd name="connsiteX29" fmla="*/ 593016 w 673895"/>
                <a:gd name="connsiteY29" fmla="*/ 353349 h 647702"/>
                <a:gd name="connsiteX30" fmla="*/ 549222 w 673895"/>
                <a:gd name="connsiteY30" fmla="*/ 490092 h 647702"/>
                <a:gd name="connsiteX31" fmla="*/ 552839 w 673895"/>
                <a:gd name="connsiteY31" fmla="*/ 492531 h 647702"/>
                <a:gd name="connsiteX32" fmla="*/ 578645 w 673895"/>
                <a:gd name="connsiteY32" fmla="*/ 554832 h 647702"/>
                <a:gd name="connsiteX33" fmla="*/ 490538 w 673895"/>
                <a:gd name="connsiteY33" fmla="*/ 642939 h 647702"/>
                <a:gd name="connsiteX34" fmla="*/ 409355 w 673895"/>
                <a:gd name="connsiteY34" fmla="*/ 589127 h 647702"/>
                <a:gd name="connsiteX35" fmla="*/ 409084 w 673895"/>
                <a:gd name="connsiteY35" fmla="*/ 587783 h 647702"/>
                <a:gd name="connsiteX36" fmla="*/ 268154 w 673895"/>
                <a:gd name="connsiteY36" fmla="*/ 587783 h 647702"/>
                <a:gd name="connsiteX37" fmla="*/ 266921 w 673895"/>
                <a:gd name="connsiteY37" fmla="*/ 593890 h 647702"/>
                <a:gd name="connsiteX38" fmla="*/ 185738 w 673895"/>
                <a:gd name="connsiteY38" fmla="*/ 647702 h 647702"/>
                <a:gd name="connsiteX39" fmla="*/ 97631 w 673895"/>
                <a:gd name="connsiteY39" fmla="*/ 559595 h 647702"/>
                <a:gd name="connsiteX40" fmla="*/ 123437 w 673895"/>
                <a:gd name="connsiteY40" fmla="*/ 497294 h 647702"/>
                <a:gd name="connsiteX41" fmla="*/ 130921 w 673895"/>
                <a:gd name="connsiteY41" fmla="*/ 492248 h 647702"/>
                <a:gd name="connsiteX42" fmla="*/ 86036 w 673895"/>
                <a:gd name="connsiteY42" fmla="*/ 356771 h 647702"/>
                <a:gd name="connsiteX43" fmla="*/ 53812 w 673895"/>
                <a:gd name="connsiteY43" fmla="*/ 350265 h 647702"/>
                <a:gd name="connsiteX44" fmla="*/ 0 w 673895"/>
                <a:gd name="connsiteY44" fmla="*/ 269082 h 647702"/>
                <a:gd name="connsiteX45" fmla="*/ 88107 w 673895"/>
                <a:gd name="connsiteY45" fmla="*/ 180975 h 647702"/>
                <a:gd name="connsiteX46" fmla="*/ 122402 w 673895"/>
                <a:gd name="connsiteY46" fmla="*/ 187899 h 647702"/>
                <a:gd name="connsiteX47" fmla="*/ 129378 w 673895"/>
                <a:gd name="connsiteY47" fmla="*/ 192602 h 647702"/>
                <a:gd name="connsiteX48" fmla="*/ 250718 w 673895"/>
                <a:gd name="connsiteY48" fmla="*/ 103300 h 647702"/>
                <a:gd name="connsiteX49" fmla="*/ 247650 w 673895"/>
                <a:gd name="connsiteY49" fmla="*/ 88107 h 647702"/>
                <a:gd name="connsiteX50" fmla="*/ 335757 w 673895"/>
                <a:gd name="connsiteY50" fmla="*/ 0 h 647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673895" h="647702">
                  <a:moveTo>
                    <a:pt x="284961" y="158165"/>
                  </a:moveTo>
                  <a:lnTo>
                    <a:pt x="170786" y="242195"/>
                  </a:lnTo>
                  <a:lnTo>
                    <a:pt x="176214" y="269082"/>
                  </a:lnTo>
                  <a:cubicBezTo>
                    <a:pt x="176214" y="293412"/>
                    <a:pt x="166353" y="315439"/>
                    <a:pt x="150408" y="331383"/>
                  </a:cubicBezTo>
                  <a:lnTo>
                    <a:pt x="146443" y="334057"/>
                  </a:lnTo>
                  <a:lnTo>
                    <a:pt x="192422" y="472837"/>
                  </a:lnTo>
                  <a:lnTo>
                    <a:pt x="220034" y="478412"/>
                  </a:lnTo>
                  <a:cubicBezTo>
                    <a:pt x="230575" y="482870"/>
                    <a:pt x="240067" y="489322"/>
                    <a:pt x="248039" y="497294"/>
                  </a:cubicBezTo>
                  <a:lnTo>
                    <a:pt x="265572" y="523298"/>
                  </a:lnTo>
                  <a:lnTo>
                    <a:pt x="408956" y="523298"/>
                  </a:lnTo>
                  <a:lnTo>
                    <a:pt x="417479" y="505571"/>
                  </a:lnTo>
                  <a:cubicBezTo>
                    <a:pt x="426979" y="491509"/>
                    <a:pt x="440432" y="480337"/>
                    <a:pt x="456243" y="473649"/>
                  </a:cubicBezTo>
                  <a:lnTo>
                    <a:pt x="488887" y="467058"/>
                  </a:lnTo>
                  <a:lnTo>
                    <a:pt x="531395" y="334333"/>
                  </a:lnTo>
                  <a:lnTo>
                    <a:pt x="523487" y="329002"/>
                  </a:lnTo>
                  <a:cubicBezTo>
                    <a:pt x="507543" y="313058"/>
                    <a:pt x="497681" y="291031"/>
                    <a:pt x="497681" y="266701"/>
                  </a:cubicBezTo>
                  <a:lnTo>
                    <a:pt x="501673" y="246929"/>
                  </a:lnTo>
                  <a:lnTo>
                    <a:pt x="384346" y="159653"/>
                  </a:lnTo>
                  <a:lnTo>
                    <a:pt x="370052" y="169290"/>
                  </a:lnTo>
                  <a:cubicBezTo>
                    <a:pt x="359511" y="173749"/>
                    <a:pt x="347922" y="176214"/>
                    <a:pt x="335757" y="176214"/>
                  </a:cubicBezTo>
                  <a:cubicBezTo>
                    <a:pt x="323592" y="176214"/>
                    <a:pt x="312003" y="173749"/>
                    <a:pt x="301462" y="169290"/>
                  </a:cubicBezTo>
                  <a:close/>
                  <a:moveTo>
                    <a:pt x="335757" y="0"/>
                  </a:moveTo>
                  <a:cubicBezTo>
                    <a:pt x="384417" y="0"/>
                    <a:pt x="423864" y="39447"/>
                    <a:pt x="423864" y="88107"/>
                  </a:cubicBezTo>
                  <a:lnTo>
                    <a:pt x="420253" y="105993"/>
                  </a:lnTo>
                  <a:lnTo>
                    <a:pt x="538728" y="194124"/>
                  </a:lnTo>
                  <a:lnTo>
                    <a:pt x="551493" y="185518"/>
                  </a:lnTo>
                  <a:cubicBezTo>
                    <a:pt x="562034" y="181059"/>
                    <a:pt x="573623" y="178594"/>
                    <a:pt x="585788" y="178594"/>
                  </a:cubicBezTo>
                  <a:cubicBezTo>
                    <a:pt x="634448" y="178594"/>
                    <a:pt x="673895" y="218041"/>
                    <a:pt x="673895" y="266701"/>
                  </a:cubicBezTo>
                  <a:cubicBezTo>
                    <a:pt x="673895" y="303196"/>
                    <a:pt x="651706" y="334509"/>
                    <a:pt x="620083" y="347884"/>
                  </a:cubicBezTo>
                  <a:lnTo>
                    <a:pt x="593016" y="353349"/>
                  </a:lnTo>
                  <a:lnTo>
                    <a:pt x="549222" y="490092"/>
                  </a:lnTo>
                  <a:lnTo>
                    <a:pt x="552839" y="492531"/>
                  </a:lnTo>
                  <a:cubicBezTo>
                    <a:pt x="568783" y="508475"/>
                    <a:pt x="578645" y="530502"/>
                    <a:pt x="578645" y="554832"/>
                  </a:cubicBezTo>
                  <a:cubicBezTo>
                    <a:pt x="578645" y="603492"/>
                    <a:pt x="539198" y="642939"/>
                    <a:pt x="490538" y="642939"/>
                  </a:cubicBezTo>
                  <a:cubicBezTo>
                    <a:pt x="454043" y="642939"/>
                    <a:pt x="422731" y="620750"/>
                    <a:pt x="409355" y="589127"/>
                  </a:cubicBezTo>
                  <a:lnTo>
                    <a:pt x="409084" y="587783"/>
                  </a:lnTo>
                  <a:lnTo>
                    <a:pt x="268154" y="587783"/>
                  </a:lnTo>
                  <a:lnTo>
                    <a:pt x="266921" y="593890"/>
                  </a:lnTo>
                  <a:cubicBezTo>
                    <a:pt x="253546" y="625513"/>
                    <a:pt x="222233" y="647702"/>
                    <a:pt x="185738" y="647702"/>
                  </a:cubicBezTo>
                  <a:cubicBezTo>
                    <a:pt x="137078" y="647702"/>
                    <a:pt x="97631" y="608255"/>
                    <a:pt x="97631" y="559595"/>
                  </a:cubicBezTo>
                  <a:cubicBezTo>
                    <a:pt x="97631" y="535265"/>
                    <a:pt x="107493" y="513238"/>
                    <a:pt x="123437" y="497294"/>
                  </a:cubicBezTo>
                  <a:lnTo>
                    <a:pt x="130921" y="492248"/>
                  </a:lnTo>
                  <a:lnTo>
                    <a:pt x="86036" y="356771"/>
                  </a:lnTo>
                  <a:lnTo>
                    <a:pt x="53812" y="350265"/>
                  </a:lnTo>
                  <a:cubicBezTo>
                    <a:pt x="22189" y="336890"/>
                    <a:pt x="0" y="305577"/>
                    <a:pt x="0" y="269082"/>
                  </a:cubicBezTo>
                  <a:cubicBezTo>
                    <a:pt x="0" y="220422"/>
                    <a:pt x="39447" y="180975"/>
                    <a:pt x="88107" y="180975"/>
                  </a:cubicBezTo>
                  <a:cubicBezTo>
                    <a:pt x="100272" y="180975"/>
                    <a:pt x="111861" y="183440"/>
                    <a:pt x="122402" y="187899"/>
                  </a:cubicBezTo>
                  <a:lnTo>
                    <a:pt x="129378" y="192602"/>
                  </a:lnTo>
                  <a:lnTo>
                    <a:pt x="250718" y="103300"/>
                  </a:lnTo>
                  <a:lnTo>
                    <a:pt x="247650" y="88107"/>
                  </a:lnTo>
                  <a:cubicBezTo>
                    <a:pt x="247650" y="39447"/>
                    <a:pt x="287097" y="0"/>
                    <a:pt x="335757" y="0"/>
                  </a:cubicBezTo>
                  <a:close/>
                </a:path>
              </a:pathLst>
            </a:cu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92" tIns="143353" rIns="179192" bIns="143353" numCol="1" spcCol="0" rtlCol="0" fromWordArt="0" anchor="t" anchorCtr="0" forceAA="0" compatLnSpc="1">
              <a:prstTxWarp prst="textNoShape">
                <a:avLst/>
              </a:prstTxWarp>
              <a:noAutofit/>
            </a:bodyPr>
            <a:lstStyle/>
            <a:p>
              <a:pPr marL="0" marR="0" lvl="0" indent="0" algn="ctr" defTabSz="913645" rtl="0" eaLnBrk="1" fontAlgn="base" latinLnBrk="0" hangingPunct="1">
                <a:lnSpc>
                  <a:spcPct val="90000"/>
                </a:lnSpc>
                <a:spcBef>
                  <a:spcPct val="0"/>
                </a:spcBef>
                <a:spcAft>
                  <a:spcPct val="0"/>
                </a:spcAft>
                <a:buClrTx/>
                <a:buSzTx/>
                <a:buFontTx/>
                <a:buNone/>
                <a:tabLst/>
                <a:defRPr/>
              </a:pPr>
              <a:endParaRPr kumimoji="0" lang="en-US" sz="1960" b="1"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sp>
          <p:nvSpPr>
            <p:cNvPr id="42" name="Rectangle 41"/>
            <p:cNvSpPr/>
            <p:nvPr/>
          </p:nvSpPr>
          <p:spPr bwMode="auto">
            <a:xfrm>
              <a:off x="4422349" y="2826742"/>
              <a:ext cx="2190056" cy="1773950"/>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5670" tIns="140536" rIns="175670" bIns="140536" numCol="1" spcCol="0" rtlCol="0" fromWordArt="0" anchor="t" anchorCtr="0" forceAA="0" compatLnSpc="1">
              <a:prstTxWarp prst="textNoShape">
                <a:avLst/>
              </a:prstTxWarp>
              <a:noAutofit/>
            </a:bodyPr>
            <a:lstStyle/>
            <a:p>
              <a:pPr marL="0" marR="0" lvl="0" indent="0" algn="ctr" defTabSz="895475" rtl="0" eaLnBrk="1" fontAlgn="base" latinLnBrk="0" hangingPunct="1">
                <a:lnSpc>
                  <a:spcPct val="90000"/>
                </a:lnSpc>
                <a:spcBef>
                  <a:spcPts val="0"/>
                </a:spcBef>
                <a:spcAft>
                  <a:spcPts val="0"/>
                </a:spcAft>
                <a:buClrTx/>
                <a:buSzTx/>
                <a:buFontTx/>
                <a:buNone/>
                <a:tabLst/>
                <a:defRPr/>
              </a:pPr>
              <a:r>
                <a:rPr kumimoji="0" lang="en-US" sz="1175"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Developer Services</a:t>
              </a:r>
            </a:p>
          </p:txBody>
        </p:sp>
        <p:grpSp>
          <p:nvGrpSpPr>
            <p:cNvPr id="144" name="Group 143"/>
            <p:cNvGrpSpPr/>
            <p:nvPr/>
          </p:nvGrpSpPr>
          <p:grpSpPr>
            <a:xfrm>
              <a:off x="4542997" y="3282151"/>
              <a:ext cx="1016238" cy="309095"/>
              <a:chOff x="9204452" y="1809539"/>
              <a:chExt cx="1016238" cy="309095"/>
            </a:xfrm>
          </p:grpSpPr>
          <p:sp>
            <p:nvSpPr>
              <p:cNvPr id="167" name="TextBox 166"/>
              <p:cNvSpPr txBox="1"/>
              <p:nvPr/>
            </p:nvSpPr>
            <p:spPr>
              <a:xfrm>
                <a:off x="9551307" y="1868609"/>
                <a:ext cx="669383" cy="250025"/>
              </a:xfrm>
              <a:prstGeom prst="rect">
                <a:avLst/>
              </a:prstGeom>
              <a:noFill/>
              <a:ln>
                <a:noFill/>
              </a:ln>
            </p:spPr>
            <p:txBody>
              <a:bodyPr wrap="none" lIns="0" tIns="27407" rIns="0" bIns="0" rtlCol="0" anchor="t">
                <a:noAutofit/>
              </a:bodyPr>
              <a:lstStyle/>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Visual Studio</a:t>
                </a:r>
              </a:p>
            </p:txBody>
          </p:sp>
          <p:pic>
            <p:nvPicPr>
              <p:cNvPr id="168" name="Picture 167" descr="Visual Studio Online.png"/>
              <p:cNvPicPr>
                <a:picLocks noChangeAspect="1"/>
              </p:cNvPicPr>
              <p:nvPr/>
            </p:nvPicPr>
            <p:blipFill>
              <a:blip r:embed="rId29" cstate="email">
                <a:biLevel thresh="25000"/>
                <a:extLst>
                  <a:ext uri="{28A0092B-C50C-407E-A947-70E740481C1C}">
                    <a14:useLocalDpi xmlns:a14="http://schemas.microsoft.com/office/drawing/2010/main"/>
                  </a:ext>
                </a:extLst>
              </a:blip>
              <a:stretch>
                <a:fillRect/>
              </a:stretch>
            </p:blipFill>
            <p:spPr>
              <a:xfrm>
                <a:off x="9204452" y="1809539"/>
                <a:ext cx="290489" cy="290489"/>
              </a:xfrm>
              <a:prstGeom prst="rect">
                <a:avLst/>
              </a:prstGeom>
            </p:spPr>
          </p:pic>
        </p:grpSp>
        <p:grpSp>
          <p:nvGrpSpPr>
            <p:cNvPr id="363" name="Group 362"/>
            <p:cNvGrpSpPr/>
            <p:nvPr/>
          </p:nvGrpSpPr>
          <p:grpSpPr>
            <a:xfrm>
              <a:off x="4486004" y="4153250"/>
              <a:ext cx="1057781" cy="319392"/>
              <a:chOff x="9197460" y="2680638"/>
              <a:chExt cx="1057781" cy="319392"/>
            </a:xfrm>
          </p:grpSpPr>
          <p:sp>
            <p:nvSpPr>
              <p:cNvPr id="169" name="TextBox 168"/>
              <p:cNvSpPr txBox="1"/>
              <p:nvPr/>
            </p:nvSpPr>
            <p:spPr>
              <a:xfrm>
                <a:off x="9596085" y="2698925"/>
                <a:ext cx="659156" cy="301105"/>
              </a:xfrm>
              <a:prstGeom prst="rect">
                <a:avLst/>
              </a:prstGeom>
              <a:noFill/>
              <a:ln>
                <a:noFill/>
              </a:ln>
            </p:spPr>
            <p:txBody>
              <a:bodyPr wrap="none" lIns="0" tIns="27407" rIns="0" bIns="0" rtlCol="0" anchor="t">
                <a:noAutofit/>
              </a:bodyPr>
              <a:lstStyle/>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Application</a:t>
                </a:r>
              </a:p>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Insights</a:t>
                </a:r>
              </a:p>
            </p:txBody>
          </p:sp>
          <p:pic>
            <p:nvPicPr>
              <p:cNvPr id="170" name="Picture 169" descr="Application Insights.png"/>
              <p:cNvPicPr>
                <a:picLocks noChangeAspect="1"/>
              </p:cNvPicPr>
              <p:nvPr/>
            </p:nvPicPr>
            <p:blipFill>
              <a:blip r:embed="rId30" cstate="email">
                <a:biLevel thresh="25000"/>
                <a:extLst>
                  <a:ext uri="{28A0092B-C50C-407E-A947-70E740481C1C}">
                    <a14:useLocalDpi xmlns:a14="http://schemas.microsoft.com/office/drawing/2010/main"/>
                  </a:ext>
                </a:extLst>
              </a:blip>
              <a:stretch>
                <a:fillRect/>
              </a:stretch>
            </p:blipFill>
            <p:spPr>
              <a:xfrm>
                <a:off x="9197460" y="2680638"/>
                <a:ext cx="292274" cy="292274"/>
              </a:xfrm>
              <a:prstGeom prst="rect">
                <a:avLst/>
              </a:prstGeom>
            </p:spPr>
          </p:pic>
        </p:grpSp>
        <p:grpSp>
          <p:nvGrpSpPr>
            <p:cNvPr id="374" name="Group 373"/>
            <p:cNvGrpSpPr/>
            <p:nvPr/>
          </p:nvGrpSpPr>
          <p:grpSpPr>
            <a:xfrm>
              <a:off x="4502673" y="3710236"/>
              <a:ext cx="907749" cy="314754"/>
              <a:chOff x="8437736" y="1160854"/>
              <a:chExt cx="907749" cy="314754"/>
            </a:xfrm>
          </p:grpSpPr>
          <p:sp>
            <p:nvSpPr>
              <p:cNvPr id="239" name="TextBox 238"/>
              <p:cNvSpPr txBox="1"/>
              <p:nvPr/>
            </p:nvSpPr>
            <p:spPr>
              <a:xfrm>
                <a:off x="8784614" y="1217990"/>
                <a:ext cx="560871" cy="257618"/>
              </a:xfrm>
              <a:prstGeom prst="rect">
                <a:avLst/>
              </a:prstGeom>
              <a:noFill/>
              <a:ln>
                <a:noFill/>
              </a:ln>
            </p:spPr>
            <p:txBody>
              <a:bodyPr wrap="none" lIns="0" tIns="27407" rIns="0" bIns="0" rtlCol="0" anchor="t">
                <a:noAutofit/>
              </a:bodyPr>
              <a:lstStyle/>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VS Team Services</a:t>
                </a:r>
              </a:p>
            </p:txBody>
          </p:sp>
          <p:sp>
            <p:nvSpPr>
              <p:cNvPr id="371" name="Freeform 370"/>
              <p:cNvSpPr/>
              <p:nvPr/>
            </p:nvSpPr>
            <p:spPr bwMode="auto">
              <a:xfrm>
                <a:off x="8437736" y="1160854"/>
                <a:ext cx="290511" cy="249138"/>
              </a:xfrm>
              <a:custGeom>
                <a:avLst/>
                <a:gdLst>
                  <a:gd name="connsiteX0" fmla="*/ 20235 w 769143"/>
                  <a:gd name="connsiteY0" fmla="*/ 443405 h 659607"/>
                  <a:gd name="connsiteX1" fmla="*/ 84659 w 769143"/>
                  <a:gd name="connsiteY1" fmla="*/ 443405 h 659607"/>
                  <a:gd name="connsiteX2" fmla="*/ 133712 w 769143"/>
                  <a:gd name="connsiteY2" fmla="*/ 527981 h 659607"/>
                  <a:gd name="connsiteX3" fmla="*/ 182766 w 769143"/>
                  <a:gd name="connsiteY3" fmla="*/ 443405 h 659607"/>
                  <a:gd name="connsiteX4" fmla="*/ 251228 w 769143"/>
                  <a:gd name="connsiteY4" fmla="*/ 443405 h 659607"/>
                  <a:gd name="connsiteX5" fmla="*/ 271462 w 769143"/>
                  <a:gd name="connsiteY5" fmla="*/ 463640 h 659607"/>
                  <a:gd name="connsiteX6" fmla="*/ 271462 w 769143"/>
                  <a:gd name="connsiteY6" fmla="*/ 634610 h 659607"/>
                  <a:gd name="connsiteX7" fmla="*/ 251228 w 769143"/>
                  <a:gd name="connsiteY7" fmla="*/ 654845 h 659607"/>
                  <a:gd name="connsiteX8" fmla="*/ 20235 w 769143"/>
                  <a:gd name="connsiteY8" fmla="*/ 654845 h 659607"/>
                  <a:gd name="connsiteX9" fmla="*/ 0 w 769143"/>
                  <a:gd name="connsiteY9" fmla="*/ 634610 h 659607"/>
                  <a:gd name="connsiteX10" fmla="*/ 0 w 769143"/>
                  <a:gd name="connsiteY10" fmla="*/ 463640 h 659607"/>
                  <a:gd name="connsiteX11" fmla="*/ 20235 w 769143"/>
                  <a:gd name="connsiteY11" fmla="*/ 443405 h 659607"/>
                  <a:gd name="connsiteX12" fmla="*/ 330596 w 769143"/>
                  <a:gd name="connsiteY12" fmla="*/ 290513 h 659607"/>
                  <a:gd name="connsiteX13" fmla="*/ 443055 w 769143"/>
                  <a:gd name="connsiteY13" fmla="*/ 290513 h 659607"/>
                  <a:gd name="connsiteX14" fmla="*/ 528684 w 769143"/>
                  <a:gd name="connsiteY14" fmla="*/ 438150 h 659607"/>
                  <a:gd name="connsiteX15" fmla="*/ 614314 w 769143"/>
                  <a:gd name="connsiteY15" fmla="*/ 290513 h 659607"/>
                  <a:gd name="connsiteX16" fmla="*/ 733821 w 769143"/>
                  <a:gd name="connsiteY16" fmla="*/ 290513 h 659607"/>
                  <a:gd name="connsiteX17" fmla="*/ 769143 w 769143"/>
                  <a:gd name="connsiteY17" fmla="*/ 325835 h 659607"/>
                  <a:gd name="connsiteX18" fmla="*/ 769143 w 769143"/>
                  <a:gd name="connsiteY18" fmla="*/ 624285 h 659607"/>
                  <a:gd name="connsiteX19" fmla="*/ 733821 w 769143"/>
                  <a:gd name="connsiteY19" fmla="*/ 659607 h 659607"/>
                  <a:gd name="connsiteX20" fmla="*/ 330596 w 769143"/>
                  <a:gd name="connsiteY20" fmla="*/ 659607 h 659607"/>
                  <a:gd name="connsiteX21" fmla="*/ 295274 w 769143"/>
                  <a:gd name="connsiteY21" fmla="*/ 624285 h 659607"/>
                  <a:gd name="connsiteX22" fmla="*/ 295274 w 769143"/>
                  <a:gd name="connsiteY22" fmla="*/ 325835 h 659607"/>
                  <a:gd name="connsiteX23" fmla="*/ 330596 w 769143"/>
                  <a:gd name="connsiteY23" fmla="*/ 290513 h 659607"/>
                  <a:gd name="connsiteX24" fmla="*/ 134367 w 769143"/>
                  <a:gd name="connsiteY24" fmla="*/ 276981 h 659607"/>
                  <a:gd name="connsiteX25" fmla="*/ 211441 w 769143"/>
                  <a:gd name="connsiteY25" fmla="*/ 354055 h 659607"/>
                  <a:gd name="connsiteX26" fmla="*/ 134367 w 769143"/>
                  <a:gd name="connsiteY26" fmla="*/ 431128 h 659607"/>
                  <a:gd name="connsiteX27" fmla="*/ 57293 w 769143"/>
                  <a:gd name="connsiteY27" fmla="*/ 354055 h 659607"/>
                  <a:gd name="connsiteX28" fmla="*/ 134367 w 769143"/>
                  <a:gd name="connsiteY28" fmla="*/ 276981 h 659607"/>
                  <a:gd name="connsiteX29" fmla="*/ 529827 w 769143"/>
                  <a:gd name="connsiteY29" fmla="*/ 0 h 659607"/>
                  <a:gd name="connsiteX30" fmla="*/ 664368 w 769143"/>
                  <a:gd name="connsiteY30" fmla="*/ 134541 h 659607"/>
                  <a:gd name="connsiteX31" fmla="*/ 529827 w 769143"/>
                  <a:gd name="connsiteY31" fmla="*/ 269082 h 659607"/>
                  <a:gd name="connsiteX32" fmla="*/ 395286 w 769143"/>
                  <a:gd name="connsiteY32" fmla="*/ 134541 h 659607"/>
                  <a:gd name="connsiteX33" fmla="*/ 529827 w 769143"/>
                  <a:gd name="connsiteY33" fmla="*/ 0 h 659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769143" h="659607">
                    <a:moveTo>
                      <a:pt x="20235" y="443405"/>
                    </a:moveTo>
                    <a:lnTo>
                      <a:pt x="84659" y="443405"/>
                    </a:lnTo>
                    <a:lnTo>
                      <a:pt x="133712" y="527981"/>
                    </a:lnTo>
                    <a:lnTo>
                      <a:pt x="182766" y="443405"/>
                    </a:lnTo>
                    <a:lnTo>
                      <a:pt x="251228" y="443405"/>
                    </a:lnTo>
                    <a:cubicBezTo>
                      <a:pt x="262403" y="443405"/>
                      <a:pt x="271462" y="452464"/>
                      <a:pt x="271462" y="463640"/>
                    </a:cubicBezTo>
                    <a:lnTo>
                      <a:pt x="271462" y="634610"/>
                    </a:lnTo>
                    <a:cubicBezTo>
                      <a:pt x="271462" y="645786"/>
                      <a:pt x="262403" y="654845"/>
                      <a:pt x="251228" y="654845"/>
                    </a:cubicBezTo>
                    <a:lnTo>
                      <a:pt x="20235" y="654845"/>
                    </a:lnTo>
                    <a:cubicBezTo>
                      <a:pt x="9060" y="654845"/>
                      <a:pt x="0" y="645786"/>
                      <a:pt x="0" y="634610"/>
                    </a:cubicBezTo>
                    <a:lnTo>
                      <a:pt x="0" y="463640"/>
                    </a:lnTo>
                    <a:cubicBezTo>
                      <a:pt x="0" y="452464"/>
                      <a:pt x="9060" y="443405"/>
                      <a:pt x="20235" y="443405"/>
                    </a:cubicBezTo>
                    <a:close/>
                    <a:moveTo>
                      <a:pt x="330596" y="290513"/>
                    </a:moveTo>
                    <a:lnTo>
                      <a:pt x="443055" y="290513"/>
                    </a:lnTo>
                    <a:lnTo>
                      <a:pt x="528684" y="438150"/>
                    </a:lnTo>
                    <a:lnTo>
                      <a:pt x="614314" y="290513"/>
                    </a:lnTo>
                    <a:lnTo>
                      <a:pt x="733821" y="290513"/>
                    </a:lnTo>
                    <a:cubicBezTo>
                      <a:pt x="753329" y="290513"/>
                      <a:pt x="769143" y="306327"/>
                      <a:pt x="769143" y="325835"/>
                    </a:cubicBezTo>
                    <a:lnTo>
                      <a:pt x="769143" y="624285"/>
                    </a:lnTo>
                    <a:cubicBezTo>
                      <a:pt x="769143" y="643793"/>
                      <a:pt x="753329" y="659607"/>
                      <a:pt x="733821" y="659607"/>
                    </a:cubicBezTo>
                    <a:lnTo>
                      <a:pt x="330596" y="659607"/>
                    </a:lnTo>
                    <a:cubicBezTo>
                      <a:pt x="311088" y="659607"/>
                      <a:pt x="295274" y="643793"/>
                      <a:pt x="295274" y="624285"/>
                    </a:cubicBezTo>
                    <a:lnTo>
                      <a:pt x="295274" y="325835"/>
                    </a:lnTo>
                    <a:cubicBezTo>
                      <a:pt x="295274" y="306327"/>
                      <a:pt x="311088" y="290513"/>
                      <a:pt x="330596" y="290513"/>
                    </a:cubicBezTo>
                    <a:close/>
                    <a:moveTo>
                      <a:pt x="134367" y="276981"/>
                    </a:moveTo>
                    <a:cubicBezTo>
                      <a:pt x="176934" y="276981"/>
                      <a:pt x="211441" y="311488"/>
                      <a:pt x="211441" y="354055"/>
                    </a:cubicBezTo>
                    <a:cubicBezTo>
                      <a:pt x="211441" y="396621"/>
                      <a:pt x="176934" y="431128"/>
                      <a:pt x="134367" y="431128"/>
                    </a:cubicBezTo>
                    <a:cubicBezTo>
                      <a:pt x="91800" y="431128"/>
                      <a:pt x="57293" y="396621"/>
                      <a:pt x="57293" y="354055"/>
                    </a:cubicBezTo>
                    <a:cubicBezTo>
                      <a:pt x="57293" y="311488"/>
                      <a:pt x="91800" y="276981"/>
                      <a:pt x="134367" y="276981"/>
                    </a:cubicBezTo>
                    <a:close/>
                    <a:moveTo>
                      <a:pt x="529827" y="0"/>
                    </a:moveTo>
                    <a:cubicBezTo>
                      <a:pt x="604132" y="0"/>
                      <a:pt x="664368" y="60236"/>
                      <a:pt x="664368" y="134541"/>
                    </a:cubicBezTo>
                    <a:cubicBezTo>
                      <a:pt x="664368" y="208846"/>
                      <a:pt x="604132" y="269082"/>
                      <a:pt x="529827" y="269082"/>
                    </a:cubicBezTo>
                    <a:cubicBezTo>
                      <a:pt x="455522" y="269082"/>
                      <a:pt x="395286" y="208846"/>
                      <a:pt x="395286" y="134541"/>
                    </a:cubicBezTo>
                    <a:cubicBezTo>
                      <a:pt x="395286" y="60236"/>
                      <a:pt x="455522" y="0"/>
                      <a:pt x="529827"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92" tIns="143353" rIns="179192" bIns="143353" numCol="1" spcCol="0" rtlCol="0" fromWordArt="0" anchor="t" anchorCtr="0" forceAA="0" compatLnSpc="1">
                <a:prstTxWarp prst="textNoShape">
                  <a:avLst/>
                </a:prstTxWarp>
                <a:noAutofit/>
              </a:bodyPr>
              <a:lstStyle/>
              <a:p>
                <a:pPr marL="0" marR="0" lvl="0" indent="0" algn="ctr" defTabSz="913645" rtl="0" eaLnBrk="1" fontAlgn="base" latinLnBrk="0" hangingPunct="1">
                  <a:lnSpc>
                    <a:spcPct val="90000"/>
                  </a:lnSpc>
                  <a:spcBef>
                    <a:spcPct val="0"/>
                  </a:spcBef>
                  <a:spcAft>
                    <a:spcPct val="0"/>
                  </a:spcAft>
                  <a:buClrTx/>
                  <a:buSzTx/>
                  <a:buFontTx/>
                  <a:buNone/>
                  <a:tabLst/>
                  <a:defRPr/>
                </a:pPr>
                <a:endParaRPr kumimoji="0" lang="en-US" sz="1960" b="1"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grpSp>
        <p:sp>
          <p:nvSpPr>
            <p:cNvPr id="62" name="Rectangle 61"/>
            <p:cNvSpPr/>
            <p:nvPr/>
          </p:nvSpPr>
          <p:spPr bwMode="auto">
            <a:xfrm>
              <a:off x="1680586" y="5305120"/>
              <a:ext cx="861746" cy="356066"/>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04625" tIns="44798" rIns="0" bIns="140536" numCol="1" spcCol="0" rtlCol="0" fromWordArt="0" anchor="t" anchorCtr="0" forceAA="0" compatLnSpc="1">
              <a:prstTxWarp prst="textNoShape">
                <a:avLst/>
              </a:prstTxWarp>
              <a:noAutofit/>
            </a:bodyPr>
            <a:lstStyle/>
            <a:p>
              <a:pPr marL="0" marR="0" lvl="0" indent="0" algn="l" defTabSz="895475" rtl="0" eaLnBrk="1" fontAlgn="base" latinLnBrk="0" hangingPunct="1">
                <a:lnSpc>
                  <a:spcPct val="90000"/>
                </a:lnSpc>
                <a:spcBef>
                  <a:spcPts val="0"/>
                </a:spcBef>
                <a:spcAft>
                  <a:spcPts val="0"/>
                </a:spcAft>
                <a:buClrTx/>
                <a:buSzTx/>
                <a:buFontTx/>
                <a:buNone/>
                <a:tabLst/>
                <a:defRPr/>
              </a:pPr>
              <a:r>
                <a:rPr kumimoji="0" lang="en-US" sz="78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Containers</a:t>
              </a:r>
            </a:p>
          </p:txBody>
        </p:sp>
        <p:grpSp>
          <p:nvGrpSpPr>
            <p:cNvPr id="412" name="Group 411"/>
            <p:cNvGrpSpPr/>
            <p:nvPr/>
          </p:nvGrpSpPr>
          <p:grpSpPr>
            <a:xfrm>
              <a:off x="1693311" y="5326879"/>
              <a:ext cx="221053" cy="170255"/>
              <a:chOff x="729660" y="5278586"/>
              <a:chExt cx="294653" cy="226942"/>
            </a:xfrm>
          </p:grpSpPr>
          <p:grpSp>
            <p:nvGrpSpPr>
              <p:cNvPr id="402" name="Group 401"/>
              <p:cNvGrpSpPr/>
              <p:nvPr/>
            </p:nvGrpSpPr>
            <p:grpSpPr>
              <a:xfrm>
                <a:off x="748309" y="5298113"/>
                <a:ext cx="97032" cy="104038"/>
                <a:chOff x="-760416" y="3893954"/>
                <a:chExt cx="291844" cy="312914"/>
              </a:xfrm>
              <a:solidFill>
                <a:schemeClr val="bg1"/>
              </a:solidFill>
            </p:grpSpPr>
            <p:sp>
              <p:nvSpPr>
                <p:cNvPr id="397" name="Diamond 396"/>
                <p:cNvSpPr/>
                <p:nvPr/>
              </p:nvSpPr>
              <p:spPr bwMode="auto">
                <a:xfrm rot="19690132">
                  <a:off x="-760416" y="3960080"/>
                  <a:ext cx="148049" cy="245585"/>
                </a:xfrm>
                <a:prstGeom prst="diamond">
                  <a:avLst/>
                </a:prstGeom>
                <a:grpFill/>
                <a:ln>
                  <a:noFill/>
                  <a:headEnd type="none" w="med" len="med"/>
                  <a:tailEnd type="none" w="med" len="med"/>
                </a:ln>
                <a:effectLst/>
                <a:scene3d>
                  <a:camera prst="orthographicFront">
                    <a:rot lat="899860" lon="21583921" rev="2154000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92" tIns="143353" rIns="179192" bIns="143353" numCol="1" spcCol="0" rtlCol="0" fromWordArt="0" anchor="t" anchorCtr="0" forceAA="0" compatLnSpc="1">
                  <a:prstTxWarp prst="textNoShape">
                    <a:avLst/>
                  </a:prstTxWarp>
                  <a:noAutofit/>
                </a:bodyPr>
                <a:lstStyle/>
                <a:p>
                  <a:pPr marL="0" marR="0" lvl="0" indent="0" algn="ctr" defTabSz="913645" rtl="0" eaLnBrk="1" fontAlgn="base" latinLnBrk="0" hangingPunct="1">
                    <a:lnSpc>
                      <a:spcPct val="90000"/>
                    </a:lnSpc>
                    <a:spcBef>
                      <a:spcPct val="0"/>
                    </a:spcBef>
                    <a:spcAft>
                      <a:spcPct val="0"/>
                    </a:spcAft>
                    <a:buClrTx/>
                    <a:buSzTx/>
                    <a:buFontTx/>
                    <a:buNone/>
                    <a:tabLst/>
                    <a:defRPr/>
                  </a:pPr>
                  <a:endParaRPr kumimoji="0" lang="en-US" sz="1960" b="1"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sp>
              <p:nvSpPr>
                <p:cNvPr id="398" name="Diamond 397"/>
                <p:cNvSpPr/>
                <p:nvPr/>
              </p:nvSpPr>
              <p:spPr bwMode="auto">
                <a:xfrm rot="1935408">
                  <a:off x="-622514" y="3960220"/>
                  <a:ext cx="153942" cy="246648"/>
                </a:xfrm>
                <a:prstGeom prst="diamond">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92" tIns="143353" rIns="179192" bIns="143353" numCol="1" spcCol="0" rtlCol="0" fromWordArt="0" anchor="t" anchorCtr="0" forceAA="0" compatLnSpc="1">
                  <a:prstTxWarp prst="textNoShape">
                    <a:avLst/>
                  </a:prstTxWarp>
                  <a:noAutofit/>
                </a:bodyPr>
                <a:lstStyle/>
                <a:p>
                  <a:pPr marL="0" marR="0" lvl="0" indent="0" algn="ctr" defTabSz="913645" rtl="0" eaLnBrk="1" fontAlgn="base" latinLnBrk="0" hangingPunct="1">
                    <a:lnSpc>
                      <a:spcPct val="90000"/>
                    </a:lnSpc>
                    <a:spcBef>
                      <a:spcPct val="0"/>
                    </a:spcBef>
                    <a:spcAft>
                      <a:spcPct val="0"/>
                    </a:spcAft>
                    <a:buClrTx/>
                    <a:buSzTx/>
                    <a:buFontTx/>
                    <a:buNone/>
                    <a:tabLst/>
                    <a:defRPr/>
                  </a:pPr>
                  <a:endParaRPr kumimoji="0" lang="en-US" sz="1960" b="1"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sp>
              <p:nvSpPr>
                <p:cNvPr id="399" name="Diamond 398"/>
                <p:cNvSpPr/>
                <p:nvPr/>
              </p:nvSpPr>
              <p:spPr bwMode="auto">
                <a:xfrm rot="5400000">
                  <a:off x="-691931" y="3848129"/>
                  <a:ext cx="153937" cy="245588"/>
                </a:xfrm>
                <a:prstGeom prst="diamond">
                  <a:avLst/>
                </a:prstGeom>
                <a:grpFill/>
                <a:ln>
                  <a:noFill/>
                  <a:headEnd type="none" w="med" len="med"/>
                  <a:tailEnd type="none" w="med" len="med"/>
                </a:ln>
                <a:effectLst/>
                <a:scene3d>
                  <a:camera prst="orthographicFront">
                    <a:rot lat="21599979" lon="240000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92" tIns="143353" rIns="179192" bIns="143353" numCol="1" spcCol="0" rtlCol="0" fromWordArt="0" anchor="t" anchorCtr="0" forceAA="0" compatLnSpc="1">
                  <a:prstTxWarp prst="textNoShape">
                    <a:avLst/>
                  </a:prstTxWarp>
                  <a:noAutofit/>
                </a:bodyPr>
                <a:lstStyle/>
                <a:p>
                  <a:pPr marL="0" marR="0" lvl="0" indent="0" algn="ctr" defTabSz="913645" rtl="0" eaLnBrk="1" fontAlgn="base" latinLnBrk="0" hangingPunct="1">
                    <a:lnSpc>
                      <a:spcPct val="90000"/>
                    </a:lnSpc>
                    <a:spcBef>
                      <a:spcPct val="0"/>
                    </a:spcBef>
                    <a:spcAft>
                      <a:spcPct val="0"/>
                    </a:spcAft>
                    <a:buClrTx/>
                    <a:buSzTx/>
                    <a:buFontTx/>
                    <a:buNone/>
                    <a:tabLst/>
                    <a:defRPr/>
                  </a:pPr>
                  <a:endParaRPr kumimoji="0" lang="en-US" sz="1960" b="1"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grpSp>
          <p:sp>
            <p:nvSpPr>
              <p:cNvPr id="403" name="Rounded Rectangle 402"/>
              <p:cNvSpPr/>
              <p:nvPr/>
            </p:nvSpPr>
            <p:spPr bwMode="auto">
              <a:xfrm>
                <a:off x="729660" y="5278586"/>
                <a:ext cx="294653" cy="226942"/>
              </a:xfrm>
              <a:prstGeom prst="roundRect">
                <a:avLst>
                  <a:gd name="adj" fmla="val 9184"/>
                </a:avLst>
              </a:prstGeom>
              <a:no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92" tIns="143353" rIns="179192" bIns="143353" numCol="1" spcCol="0" rtlCol="0" fromWordArt="0" anchor="t" anchorCtr="0" forceAA="0" compatLnSpc="1">
                <a:prstTxWarp prst="textNoShape">
                  <a:avLst/>
                </a:prstTxWarp>
                <a:noAutofit/>
              </a:bodyPr>
              <a:lstStyle/>
              <a:p>
                <a:pPr marL="0" marR="0" lvl="0" indent="0" algn="ctr" defTabSz="913645" rtl="0" eaLnBrk="1" fontAlgn="base" latinLnBrk="0" hangingPunct="1">
                  <a:lnSpc>
                    <a:spcPct val="90000"/>
                  </a:lnSpc>
                  <a:spcBef>
                    <a:spcPct val="0"/>
                  </a:spcBef>
                  <a:spcAft>
                    <a:spcPct val="0"/>
                  </a:spcAft>
                  <a:buClrTx/>
                  <a:buSzTx/>
                  <a:buFontTx/>
                  <a:buNone/>
                  <a:tabLst/>
                  <a:defRPr/>
                </a:pPr>
                <a:endParaRPr kumimoji="0" lang="en-US" sz="1960" b="1"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grpSp>
            <p:nvGrpSpPr>
              <p:cNvPr id="404" name="Group 403"/>
              <p:cNvGrpSpPr/>
              <p:nvPr/>
            </p:nvGrpSpPr>
            <p:grpSpPr>
              <a:xfrm>
                <a:off x="893156" y="5298645"/>
                <a:ext cx="97032" cy="104036"/>
                <a:chOff x="-760425" y="3893952"/>
                <a:chExt cx="291846" cy="312908"/>
              </a:xfrm>
              <a:solidFill>
                <a:schemeClr val="bg1"/>
              </a:solidFill>
            </p:grpSpPr>
            <p:sp>
              <p:nvSpPr>
                <p:cNvPr id="405" name="Diamond 404"/>
                <p:cNvSpPr/>
                <p:nvPr/>
              </p:nvSpPr>
              <p:spPr bwMode="auto">
                <a:xfrm rot="19690132">
                  <a:off x="-760425" y="3960082"/>
                  <a:ext cx="148050" cy="245583"/>
                </a:xfrm>
                <a:prstGeom prst="diamond">
                  <a:avLst/>
                </a:prstGeom>
                <a:grpFill/>
                <a:ln>
                  <a:noFill/>
                  <a:headEnd type="none" w="med" len="med"/>
                  <a:tailEnd type="none" w="med" len="med"/>
                </a:ln>
                <a:effectLst/>
                <a:scene3d>
                  <a:camera prst="orthographicFront">
                    <a:rot lat="899860" lon="21583921" rev="2154000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92" tIns="143353" rIns="179192" bIns="143353" numCol="1" spcCol="0" rtlCol="0" fromWordArt="0" anchor="t" anchorCtr="0" forceAA="0" compatLnSpc="1">
                  <a:prstTxWarp prst="textNoShape">
                    <a:avLst/>
                  </a:prstTxWarp>
                  <a:noAutofit/>
                </a:bodyPr>
                <a:lstStyle/>
                <a:p>
                  <a:pPr marL="0" marR="0" lvl="0" indent="0" algn="ctr" defTabSz="913645" rtl="0" eaLnBrk="1" fontAlgn="base" latinLnBrk="0" hangingPunct="1">
                    <a:lnSpc>
                      <a:spcPct val="90000"/>
                    </a:lnSpc>
                    <a:spcBef>
                      <a:spcPct val="0"/>
                    </a:spcBef>
                    <a:spcAft>
                      <a:spcPct val="0"/>
                    </a:spcAft>
                    <a:buClrTx/>
                    <a:buSzTx/>
                    <a:buFontTx/>
                    <a:buNone/>
                    <a:tabLst/>
                    <a:defRPr/>
                  </a:pPr>
                  <a:endParaRPr kumimoji="0" lang="en-US" sz="1960" b="1"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sp>
              <p:nvSpPr>
                <p:cNvPr id="406" name="Diamond 405"/>
                <p:cNvSpPr/>
                <p:nvPr/>
              </p:nvSpPr>
              <p:spPr bwMode="auto">
                <a:xfrm rot="1935408">
                  <a:off x="-622522" y="3960219"/>
                  <a:ext cx="153943" cy="246641"/>
                </a:xfrm>
                <a:prstGeom prst="diamond">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92" tIns="143353" rIns="179192" bIns="143353" numCol="1" spcCol="0" rtlCol="0" fromWordArt="0" anchor="t" anchorCtr="0" forceAA="0" compatLnSpc="1">
                  <a:prstTxWarp prst="textNoShape">
                    <a:avLst/>
                  </a:prstTxWarp>
                  <a:noAutofit/>
                </a:bodyPr>
                <a:lstStyle/>
                <a:p>
                  <a:pPr marL="0" marR="0" lvl="0" indent="0" algn="ctr" defTabSz="913645" rtl="0" eaLnBrk="1" fontAlgn="base" latinLnBrk="0" hangingPunct="1">
                    <a:lnSpc>
                      <a:spcPct val="90000"/>
                    </a:lnSpc>
                    <a:spcBef>
                      <a:spcPct val="0"/>
                    </a:spcBef>
                    <a:spcAft>
                      <a:spcPct val="0"/>
                    </a:spcAft>
                    <a:buClrTx/>
                    <a:buSzTx/>
                    <a:buFontTx/>
                    <a:buNone/>
                    <a:tabLst/>
                    <a:defRPr/>
                  </a:pPr>
                  <a:endParaRPr kumimoji="0" lang="en-US" sz="1960" b="1"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sp>
              <p:nvSpPr>
                <p:cNvPr id="407" name="Diamond 406"/>
                <p:cNvSpPr/>
                <p:nvPr/>
              </p:nvSpPr>
              <p:spPr bwMode="auto">
                <a:xfrm rot="5400000">
                  <a:off x="-691939" y="3848130"/>
                  <a:ext cx="153939" cy="245584"/>
                </a:xfrm>
                <a:prstGeom prst="diamond">
                  <a:avLst/>
                </a:prstGeom>
                <a:grpFill/>
                <a:ln>
                  <a:noFill/>
                  <a:headEnd type="none" w="med" len="med"/>
                  <a:tailEnd type="none" w="med" len="med"/>
                </a:ln>
                <a:effectLst/>
                <a:scene3d>
                  <a:camera prst="orthographicFront">
                    <a:rot lat="21599979" lon="240000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92" tIns="143353" rIns="179192" bIns="143353" numCol="1" spcCol="0" rtlCol="0" fromWordArt="0" anchor="t" anchorCtr="0" forceAA="0" compatLnSpc="1">
                  <a:prstTxWarp prst="textNoShape">
                    <a:avLst/>
                  </a:prstTxWarp>
                  <a:noAutofit/>
                </a:bodyPr>
                <a:lstStyle/>
                <a:p>
                  <a:pPr marL="0" marR="0" lvl="0" indent="0" algn="ctr" defTabSz="913645" rtl="0" eaLnBrk="1" fontAlgn="base" latinLnBrk="0" hangingPunct="1">
                    <a:lnSpc>
                      <a:spcPct val="90000"/>
                    </a:lnSpc>
                    <a:spcBef>
                      <a:spcPct val="0"/>
                    </a:spcBef>
                    <a:spcAft>
                      <a:spcPct val="0"/>
                    </a:spcAft>
                    <a:buClrTx/>
                    <a:buSzTx/>
                    <a:buFontTx/>
                    <a:buNone/>
                    <a:tabLst/>
                    <a:defRPr/>
                  </a:pPr>
                  <a:endParaRPr kumimoji="0" lang="en-US" sz="1960" b="1"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grpSp>
          <p:grpSp>
            <p:nvGrpSpPr>
              <p:cNvPr id="408" name="Group 407"/>
              <p:cNvGrpSpPr/>
              <p:nvPr/>
            </p:nvGrpSpPr>
            <p:grpSpPr>
              <a:xfrm>
                <a:off x="824684" y="5380094"/>
                <a:ext cx="97032" cy="104038"/>
                <a:chOff x="-760434" y="3893950"/>
                <a:chExt cx="291848" cy="312914"/>
              </a:xfrm>
              <a:solidFill>
                <a:schemeClr val="bg1"/>
              </a:solidFill>
            </p:grpSpPr>
            <p:sp>
              <p:nvSpPr>
                <p:cNvPr id="409" name="Diamond 408"/>
                <p:cNvSpPr/>
                <p:nvPr/>
              </p:nvSpPr>
              <p:spPr bwMode="auto">
                <a:xfrm rot="19690132">
                  <a:off x="-760434" y="3960080"/>
                  <a:ext cx="148051" cy="245585"/>
                </a:xfrm>
                <a:prstGeom prst="diamond">
                  <a:avLst/>
                </a:prstGeom>
                <a:grpFill/>
                <a:ln>
                  <a:noFill/>
                  <a:headEnd type="none" w="med" len="med"/>
                  <a:tailEnd type="none" w="med" len="med"/>
                </a:ln>
                <a:effectLst/>
                <a:scene3d>
                  <a:camera prst="orthographicFront">
                    <a:rot lat="899860" lon="21583921" rev="2154000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92" tIns="143353" rIns="179192" bIns="143353" numCol="1" spcCol="0" rtlCol="0" fromWordArt="0" anchor="t" anchorCtr="0" forceAA="0" compatLnSpc="1">
                  <a:prstTxWarp prst="textNoShape">
                    <a:avLst/>
                  </a:prstTxWarp>
                  <a:noAutofit/>
                </a:bodyPr>
                <a:lstStyle/>
                <a:p>
                  <a:pPr marL="0" marR="0" lvl="0" indent="0" algn="ctr" defTabSz="913645" rtl="0" eaLnBrk="1" fontAlgn="base" latinLnBrk="0" hangingPunct="1">
                    <a:lnSpc>
                      <a:spcPct val="90000"/>
                    </a:lnSpc>
                    <a:spcBef>
                      <a:spcPct val="0"/>
                    </a:spcBef>
                    <a:spcAft>
                      <a:spcPct val="0"/>
                    </a:spcAft>
                    <a:buClrTx/>
                    <a:buSzTx/>
                    <a:buFontTx/>
                    <a:buNone/>
                    <a:tabLst/>
                    <a:defRPr/>
                  </a:pPr>
                  <a:endParaRPr kumimoji="0" lang="en-US" sz="1960" b="1"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sp>
              <p:nvSpPr>
                <p:cNvPr id="410" name="Diamond 409"/>
                <p:cNvSpPr/>
                <p:nvPr/>
              </p:nvSpPr>
              <p:spPr bwMode="auto">
                <a:xfrm rot="1935408">
                  <a:off x="-622530" y="3960220"/>
                  <a:ext cx="153944" cy="246644"/>
                </a:xfrm>
                <a:prstGeom prst="diamond">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92" tIns="143353" rIns="179192" bIns="143353" numCol="1" spcCol="0" rtlCol="0" fromWordArt="0" anchor="t" anchorCtr="0" forceAA="0" compatLnSpc="1">
                  <a:prstTxWarp prst="textNoShape">
                    <a:avLst/>
                  </a:prstTxWarp>
                  <a:noAutofit/>
                </a:bodyPr>
                <a:lstStyle/>
                <a:p>
                  <a:pPr marL="0" marR="0" lvl="0" indent="0" algn="ctr" defTabSz="913645" rtl="0" eaLnBrk="1" fontAlgn="base" latinLnBrk="0" hangingPunct="1">
                    <a:lnSpc>
                      <a:spcPct val="90000"/>
                    </a:lnSpc>
                    <a:spcBef>
                      <a:spcPct val="0"/>
                    </a:spcBef>
                    <a:spcAft>
                      <a:spcPct val="0"/>
                    </a:spcAft>
                    <a:buClrTx/>
                    <a:buSzTx/>
                    <a:buFontTx/>
                    <a:buNone/>
                    <a:tabLst/>
                    <a:defRPr/>
                  </a:pPr>
                  <a:endParaRPr kumimoji="0" lang="en-US" sz="1960" b="1"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sp>
              <p:nvSpPr>
                <p:cNvPr id="411" name="Diamond 410"/>
                <p:cNvSpPr/>
                <p:nvPr/>
              </p:nvSpPr>
              <p:spPr bwMode="auto">
                <a:xfrm rot="5400000">
                  <a:off x="-691960" y="3848128"/>
                  <a:ext cx="153941" cy="245585"/>
                </a:xfrm>
                <a:prstGeom prst="diamond">
                  <a:avLst/>
                </a:prstGeom>
                <a:grpFill/>
                <a:ln>
                  <a:noFill/>
                  <a:headEnd type="none" w="med" len="med"/>
                  <a:tailEnd type="none" w="med" len="med"/>
                </a:ln>
                <a:effectLst/>
                <a:scene3d>
                  <a:camera prst="orthographicFront">
                    <a:rot lat="21599979" lon="240000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92" tIns="143353" rIns="179192" bIns="143353" numCol="1" spcCol="0" rtlCol="0" fromWordArt="0" anchor="t" anchorCtr="0" forceAA="0" compatLnSpc="1">
                  <a:prstTxWarp prst="textNoShape">
                    <a:avLst/>
                  </a:prstTxWarp>
                  <a:noAutofit/>
                </a:bodyPr>
                <a:lstStyle/>
                <a:p>
                  <a:pPr marL="0" marR="0" lvl="0" indent="0" algn="ctr" defTabSz="913645" rtl="0" eaLnBrk="1" fontAlgn="base" latinLnBrk="0" hangingPunct="1">
                    <a:lnSpc>
                      <a:spcPct val="90000"/>
                    </a:lnSpc>
                    <a:spcBef>
                      <a:spcPct val="0"/>
                    </a:spcBef>
                    <a:spcAft>
                      <a:spcPct val="0"/>
                    </a:spcAft>
                    <a:buClrTx/>
                    <a:buSzTx/>
                    <a:buFontTx/>
                    <a:buNone/>
                    <a:tabLst/>
                    <a:defRPr/>
                  </a:pPr>
                  <a:endParaRPr kumimoji="0" lang="en-US" sz="1960" b="1"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grpSp>
        </p:grpSp>
        <p:sp>
          <p:nvSpPr>
            <p:cNvPr id="30" name="Rectangle 29"/>
            <p:cNvSpPr/>
            <p:nvPr/>
          </p:nvSpPr>
          <p:spPr bwMode="auto">
            <a:xfrm>
              <a:off x="7811715" y="5284096"/>
              <a:ext cx="691304" cy="346426"/>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04625" tIns="44798" rIns="0" bIns="140536" numCol="1" spcCol="0" rtlCol="0" fromWordArt="0" anchor="t" anchorCtr="0" forceAA="0" compatLnSpc="1">
              <a:prstTxWarp prst="textNoShape">
                <a:avLst/>
              </a:prstTxWarp>
              <a:noAutofit/>
            </a:bodyPr>
            <a:lstStyle/>
            <a:p>
              <a:pPr marL="0" marR="0" lvl="0" indent="0" algn="l" defTabSz="895475" rtl="0" eaLnBrk="1" fontAlgn="base" latinLnBrk="0" hangingPunct="1">
                <a:lnSpc>
                  <a:spcPct val="90000"/>
                </a:lnSpc>
                <a:spcBef>
                  <a:spcPts val="0"/>
                </a:spcBef>
                <a:spcAft>
                  <a:spcPts val="0"/>
                </a:spcAft>
                <a:buClrTx/>
                <a:buSzTx/>
                <a:buFontTx/>
                <a:buNone/>
                <a:tabLst/>
                <a:defRPr/>
              </a:pPr>
              <a:r>
                <a:rPr kumimoji="0" lang="en-US" sz="78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DNS</a:t>
              </a:r>
            </a:p>
          </p:txBody>
        </p:sp>
        <p:pic>
          <p:nvPicPr>
            <p:cNvPr id="4" name="Picture 3"/>
            <p:cNvPicPr>
              <a:picLocks noChangeAspect="1"/>
            </p:cNvPicPr>
            <p:nvPr/>
          </p:nvPicPr>
          <p:blipFill>
            <a:blip r:embed="rId31" cstate="email">
              <a:biLevel thresh="25000"/>
              <a:extLst>
                <a:ext uri="{28A0092B-C50C-407E-A947-70E740481C1C}">
                  <a14:useLocalDpi xmlns:a14="http://schemas.microsoft.com/office/drawing/2010/main"/>
                </a:ext>
              </a:extLst>
            </a:blip>
            <a:stretch>
              <a:fillRect/>
            </a:stretch>
          </p:blipFill>
          <p:spPr>
            <a:xfrm>
              <a:off x="7861327" y="5279820"/>
              <a:ext cx="211665" cy="211665"/>
            </a:xfrm>
            <a:prstGeom prst="rect">
              <a:avLst/>
            </a:prstGeom>
            <a:solidFill>
              <a:srgbClr val="0072C6"/>
            </a:solidFill>
          </p:spPr>
        </p:pic>
        <p:sp>
          <p:nvSpPr>
            <p:cNvPr id="34" name="Rectangle 33"/>
            <p:cNvSpPr/>
            <p:nvPr/>
          </p:nvSpPr>
          <p:spPr bwMode="auto">
            <a:xfrm>
              <a:off x="10458851" y="5230828"/>
              <a:ext cx="870398" cy="346426"/>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04625" tIns="44798" rIns="0" bIns="140536" numCol="1" spcCol="0" rtlCol="0" fromWordArt="0" anchor="t" anchorCtr="0" forceAA="0" compatLnSpc="1">
              <a:prstTxWarp prst="textNoShape">
                <a:avLst/>
              </a:prstTxWarp>
              <a:noAutofit/>
            </a:bodyPr>
            <a:lstStyle/>
            <a:p>
              <a:pPr marL="0" marR="0" lvl="0" indent="0" algn="l" defTabSz="895475" rtl="0" eaLnBrk="1" fontAlgn="base" latinLnBrk="0" hangingPunct="1">
                <a:lnSpc>
                  <a:spcPct val="90000"/>
                </a:lnSpc>
                <a:spcBef>
                  <a:spcPts val="0"/>
                </a:spcBef>
                <a:spcAft>
                  <a:spcPts val="0"/>
                </a:spcAft>
                <a:buClrTx/>
                <a:buSzTx/>
                <a:buFontTx/>
                <a:buNone/>
                <a:tabLst/>
                <a:defRPr/>
              </a:pPr>
              <a:r>
                <a:rPr kumimoji="0" lang="en-US" sz="78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VPN Gateway</a:t>
              </a:r>
            </a:p>
          </p:txBody>
        </p:sp>
        <p:pic>
          <p:nvPicPr>
            <p:cNvPr id="10" name="Picture 9"/>
            <p:cNvPicPr>
              <a:picLocks noChangeAspect="1"/>
            </p:cNvPicPr>
            <p:nvPr/>
          </p:nvPicPr>
          <p:blipFill>
            <a:blip r:embed="rId32" cstate="email">
              <a:biLevel thresh="25000"/>
              <a:extLst>
                <a:ext uri="{28A0092B-C50C-407E-A947-70E740481C1C}">
                  <a14:useLocalDpi xmlns:a14="http://schemas.microsoft.com/office/drawing/2010/main"/>
                </a:ext>
              </a:extLst>
            </a:blip>
            <a:stretch>
              <a:fillRect/>
            </a:stretch>
          </p:blipFill>
          <p:spPr>
            <a:xfrm>
              <a:off x="10461236" y="5264905"/>
              <a:ext cx="241495" cy="241495"/>
            </a:xfrm>
            <a:prstGeom prst="rect">
              <a:avLst/>
            </a:prstGeom>
            <a:solidFill>
              <a:srgbClr val="0072C6"/>
            </a:solidFill>
          </p:spPr>
        </p:pic>
        <p:sp>
          <p:nvSpPr>
            <p:cNvPr id="29" name="Rectangle 28"/>
            <p:cNvSpPr/>
            <p:nvPr/>
          </p:nvSpPr>
          <p:spPr bwMode="auto">
            <a:xfrm>
              <a:off x="6949673" y="5231160"/>
              <a:ext cx="829620" cy="346180"/>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04625" tIns="44798" rIns="0" bIns="140536" numCol="1" spcCol="0" rtlCol="0" fromWordArt="0" anchor="t" anchorCtr="0" forceAA="0" compatLnSpc="1">
              <a:prstTxWarp prst="textNoShape">
                <a:avLst/>
              </a:prstTxWarp>
              <a:noAutofit/>
            </a:bodyPr>
            <a:lstStyle/>
            <a:p>
              <a:pPr marL="0" marR="0" lvl="0" indent="0" algn="l" defTabSz="895475" rtl="0" eaLnBrk="1" fontAlgn="base" latinLnBrk="0" hangingPunct="1">
                <a:lnSpc>
                  <a:spcPct val="90000"/>
                </a:lnSpc>
                <a:spcBef>
                  <a:spcPts val="0"/>
                </a:spcBef>
                <a:spcAft>
                  <a:spcPts val="0"/>
                </a:spcAft>
                <a:buClrTx/>
                <a:buSzTx/>
                <a:buFontTx/>
                <a:buNone/>
                <a:tabLst/>
                <a:defRPr/>
              </a:pPr>
              <a:r>
                <a:rPr kumimoji="0" lang="en-US" sz="78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Load Balancer</a:t>
              </a:r>
            </a:p>
          </p:txBody>
        </p:sp>
        <p:pic>
          <p:nvPicPr>
            <p:cNvPr id="12" name="Picture 11"/>
            <p:cNvPicPr>
              <a:picLocks noChangeAspect="1"/>
            </p:cNvPicPr>
            <p:nvPr/>
          </p:nvPicPr>
          <p:blipFill>
            <a:blip r:embed="rId33" cstate="email">
              <a:biLevel thresh="25000"/>
              <a:extLst>
                <a:ext uri="{28A0092B-C50C-407E-A947-70E740481C1C}">
                  <a14:useLocalDpi xmlns:a14="http://schemas.microsoft.com/office/drawing/2010/main"/>
                </a:ext>
              </a:extLst>
            </a:blip>
            <a:stretch>
              <a:fillRect/>
            </a:stretch>
          </p:blipFill>
          <p:spPr>
            <a:xfrm>
              <a:off x="6989271" y="5266231"/>
              <a:ext cx="238842" cy="238842"/>
            </a:xfrm>
            <a:prstGeom prst="rect">
              <a:avLst/>
            </a:prstGeom>
            <a:solidFill>
              <a:srgbClr val="0072C6"/>
            </a:solidFill>
          </p:spPr>
        </p:pic>
        <p:sp>
          <p:nvSpPr>
            <p:cNvPr id="244" name="TextBox 243"/>
            <p:cNvSpPr txBox="1"/>
            <p:nvPr/>
          </p:nvSpPr>
          <p:spPr>
            <a:xfrm>
              <a:off x="11037815" y="1820544"/>
              <a:ext cx="659156" cy="302667"/>
            </a:xfrm>
            <a:prstGeom prst="rect">
              <a:avLst/>
            </a:prstGeom>
            <a:noFill/>
            <a:ln>
              <a:noFill/>
            </a:ln>
          </p:spPr>
          <p:txBody>
            <a:bodyPr wrap="none" lIns="0" tIns="27407" rIns="0" bIns="0" rtlCol="0">
              <a:noAutofit/>
            </a:bodyPr>
            <a:lstStyle/>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Domain Services </a:t>
              </a:r>
              <a:b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br>
              <a:endPar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245" name="Picture 244" descr="Azure Active Directory.png"/>
            <p:cNvPicPr>
              <a:picLocks noChangeAspect="1"/>
            </p:cNvPicPr>
            <p:nvPr/>
          </p:nvPicPr>
          <p:blipFill>
            <a:blip r:embed="rId18" cstate="email">
              <a:biLevel thresh="25000"/>
              <a:extLst>
                <a:ext uri="{28A0092B-C50C-407E-A947-70E740481C1C}">
                  <a14:useLocalDpi xmlns:a14="http://schemas.microsoft.com/office/drawing/2010/main"/>
                </a:ext>
              </a:extLst>
            </a:blip>
            <a:stretch>
              <a:fillRect/>
            </a:stretch>
          </p:blipFill>
          <p:spPr>
            <a:xfrm>
              <a:off x="10669129" y="1729724"/>
              <a:ext cx="298103" cy="298102"/>
            </a:xfrm>
            <a:prstGeom prst="rect">
              <a:avLst/>
            </a:prstGeom>
          </p:spPr>
        </p:pic>
        <p:sp>
          <p:nvSpPr>
            <p:cNvPr id="39" name="Rectangle 38"/>
            <p:cNvSpPr/>
            <p:nvPr/>
          </p:nvSpPr>
          <p:spPr bwMode="auto">
            <a:xfrm>
              <a:off x="6737951" y="2732088"/>
              <a:ext cx="3544295" cy="1871537"/>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5670" tIns="140536" rIns="175670" bIns="140536" numCol="1" spcCol="0" rtlCol="0" fromWordArt="0" anchor="t" anchorCtr="0" forceAA="0" compatLnSpc="1">
              <a:prstTxWarp prst="textNoShape">
                <a:avLst/>
              </a:prstTxWarp>
              <a:noAutofit/>
            </a:bodyPr>
            <a:lstStyle/>
            <a:p>
              <a:pPr marL="0" marR="0" lvl="0" indent="0" algn="ctr" defTabSz="895475" rtl="0" eaLnBrk="1" fontAlgn="base" latinLnBrk="0" hangingPunct="1">
                <a:lnSpc>
                  <a:spcPct val="90000"/>
                </a:lnSpc>
                <a:spcBef>
                  <a:spcPts val="0"/>
                </a:spcBef>
                <a:spcAft>
                  <a:spcPts val="0"/>
                </a:spcAft>
                <a:buClrTx/>
                <a:buSzTx/>
                <a:buFontTx/>
                <a:buNone/>
                <a:tabLst/>
                <a:defRPr/>
              </a:pPr>
              <a:r>
                <a:rPr kumimoji="0" lang="en-US" sz="1175"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Analytics &amp; IoT</a:t>
              </a:r>
            </a:p>
          </p:txBody>
        </p:sp>
        <p:grpSp>
          <p:nvGrpSpPr>
            <p:cNvPr id="381" name="Group 380"/>
            <p:cNvGrpSpPr/>
            <p:nvPr/>
          </p:nvGrpSpPr>
          <p:grpSpPr>
            <a:xfrm>
              <a:off x="6987800" y="3129255"/>
              <a:ext cx="1011681" cy="347362"/>
              <a:chOff x="6105768" y="3646317"/>
              <a:chExt cx="1011681" cy="347362"/>
            </a:xfrm>
          </p:grpSpPr>
          <p:sp>
            <p:nvSpPr>
              <p:cNvPr id="181" name="TextBox 180"/>
              <p:cNvSpPr txBox="1"/>
              <p:nvPr/>
            </p:nvSpPr>
            <p:spPr>
              <a:xfrm>
                <a:off x="6458293" y="3692574"/>
                <a:ext cx="659156" cy="301105"/>
              </a:xfrm>
              <a:prstGeom prst="rect">
                <a:avLst/>
              </a:prstGeom>
              <a:noFill/>
              <a:ln>
                <a:noFill/>
              </a:ln>
            </p:spPr>
            <p:txBody>
              <a:bodyPr wrap="none" lIns="0" tIns="27407" rIns="0" bIns="0" rtlCol="0">
                <a:noAutofit/>
              </a:bodyPr>
              <a:lstStyle/>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HDInsight</a:t>
                </a:r>
              </a:p>
            </p:txBody>
          </p:sp>
          <p:pic>
            <p:nvPicPr>
              <p:cNvPr id="182" name="Picture 181"/>
              <p:cNvPicPr>
                <a:picLocks noChangeAspect="1"/>
              </p:cNvPicPr>
              <p:nvPr/>
            </p:nvPicPr>
            <p:blipFill>
              <a:blip r:embed="rId34" cstate="email">
                <a:biLevel thresh="25000"/>
                <a:extLst>
                  <a:ext uri="{28A0092B-C50C-407E-A947-70E740481C1C}">
                    <a14:useLocalDpi xmlns:a14="http://schemas.microsoft.com/office/drawing/2010/main"/>
                  </a:ext>
                </a:extLst>
              </a:blip>
              <a:stretch>
                <a:fillRect/>
              </a:stretch>
            </p:blipFill>
            <p:spPr>
              <a:xfrm>
                <a:off x="6105768" y="3646317"/>
                <a:ext cx="296813" cy="296813"/>
              </a:xfrm>
              <a:prstGeom prst="rect">
                <a:avLst/>
              </a:prstGeom>
            </p:spPr>
          </p:pic>
        </p:grpSp>
        <p:grpSp>
          <p:nvGrpSpPr>
            <p:cNvPr id="382" name="Group 381"/>
            <p:cNvGrpSpPr/>
            <p:nvPr/>
          </p:nvGrpSpPr>
          <p:grpSpPr>
            <a:xfrm>
              <a:off x="8114677" y="3152375"/>
              <a:ext cx="951185" cy="301105"/>
              <a:chOff x="7232645" y="3669437"/>
              <a:chExt cx="951185" cy="301105"/>
            </a:xfrm>
          </p:grpSpPr>
          <p:sp>
            <p:nvSpPr>
              <p:cNvPr id="183" name="TextBox 182"/>
              <p:cNvSpPr txBox="1"/>
              <p:nvPr/>
            </p:nvSpPr>
            <p:spPr>
              <a:xfrm>
                <a:off x="7524674" y="3669437"/>
                <a:ext cx="659156" cy="301105"/>
              </a:xfrm>
              <a:prstGeom prst="rect">
                <a:avLst/>
              </a:prstGeom>
              <a:noFill/>
              <a:ln>
                <a:noFill/>
              </a:ln>
            </p:spPr>
            <p:txBody>
              <a:bodyPr wrap="none" lIns="0" tIns="27407" rIns="0" bIns="0" rtlCol="0">
                <a:noAutofit/>
              </a:bodyPr>
              <a:lstStyle/>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Machine</a:t>
                </a:r>
              </a:p>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Learning</a:t>
                </a:r>
              </a:p>
            </p:txBody>
          </p:sp>
          <p:pic>
            <p:nvPicPr>
              <p:cNvPr id="184" name="Picture 183"/>
              <p:cNvPicPr>
                <a:picLocks noChangeAspect="1"/>
              </p:cNvPicPr>
              <p:nvPr/>
            </p:nvPicPr>
            <p:blipFill>
              <a:blip r:embed="rId35" cstate="email">
                <a:biLevel thresh="25000"/>
                <a:extLst>
                  <a:ext uri="{28A0092B-C50C-407E-A947-70E740481C1C}">
                    <a14:useLocalDpi xmlns:a14="http://schemas.microsoft.com/office/drawing/2010/main"/>
                  </a:ext>
                </a:extLst>
              </a:blip>
              <a:stretch>
                <a:fillRect/>
              </a:stretch>
            </p:blipFill>
            <p:spPr>
              <a:xfrm>
                <a:off x="7232645" y="3690593"/>
                <a:ext cx="248544" cy="248544"/>
              </a:xfrm>
              <a:prstGeom prst="rect">
                <a:avLst/>
              </a:prstGeom>
            </p:spPr>
          </p:pic>
        </p:grpSp>
        <p:grpSp>
          <p:nvGrpSpPr>
            <p:cNvPr id="7" name="Group 6"/>
            <p:cNvGrpSpPr/>
            <p:nvPr/>
          </p:nvGrpSpPr>
          <p:grpSpPr>
            <a:xfrm>
              <a:off x="9140913" y="3139845"/>
              <a:ext cx="1023498" cy="381983"/>
              <a:chOff x="9140310" y="3216198"/>
              <a:chExt cx="1023498" cy="381983"/>
            </a:xfrm>
          </p:grpSpPr>
          <p:sp>
            <p:nvSpPr>
              <p:cNvPr id="185" name="TextBox 184"/>
              <p:cNvSpPr txBox="1"/>
              <p:nvPr/>
            </p:nvSpPr>
            <p:spPr>
              <a:xfrm>
                <a:off x="9504652" y="3297076"/>
                <a:ext cx="659156" cy="301105"/>
              </a:xfrm>
              <a:prstGeom prst="rect">
                <a:avLst/>
              </a:prstGeom>
              <a:noFill/>
              <a:ln>
                <a:noFill/>
              </a:ln>
            </p:spPr>
            <p:txBody>
              <a:bodyPr wrap="none" lIns="0" tIns="27407" rIns="0" bIns="0" rtlCol="0">
                <a:noAutofit/>
              </a:bodyPr>
              <a:lstStyle/>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Stream Analytics</a:t>
                </a:r>
              </a:p>
            </p:txBody>
          </p:sp>
          <p:pic>
            <p:nvPicPr>
              <p:cNvPr id="186" name="Picture 185"/>
              <p:cNvPicPr>
                <a:picLocks noChangeAspect="1"/>
              </p:cNvPicPr>
              <p:nvPr/>
            </p:nvPicPr>
            <p:blipFill>
              <a:blip r:embed="rId36" cstate="email">
                <a:biLevel thresh="25000"/>
                <a:extLst>
                  <a:ext uri="{28A0092B-C50C-407E-A947-70E740481C1C}">
                    <a14:useLocalDpi xmlns:a14="http://schemas.microsoft.com/office/drawing/2010/main"/>
                  </a:ext>
                </a:extLst>
              </a:blip>
              <a:stretch>
                <a:fillRect/>
              </a:stretch>
            </p:blipFill>
            <p:spPr>
              <a:xfrm>
                <a:off x="9140310" y="3216198"/>
                <a:ext cx="310547" cy="310546"/>
              </a:xfrm>
              <a:prstGeom prst="rect">
                <a:avLst/>
              </a:prstGeom>
            </p:spPr>
          </p:pic>
        </p:grpSp>
        <p:grpSp>
          <p:nvGrpSpPr>
            <p:cNvPr id="14" name="Group 13"/>
            <p:cNvGrpSpPr/>
            <p:nvPr/>
          </p:nvGrpSpPr>
          <p:grpSpPr>
            <a:xfrm>
              <a:off x="8573555" y="4060780"/>
              <a:ext cx="1002965" cy="334571"/>
              <a:chOff x="8315777" y="4194283"/>
              <a:chExt cx="1002965" cy="334571"/>
            </a:xfrm>
          </p:grpSpPr>
          <p:sp>
            <p:nvSpPr>
              <p:cNvPr id="187" name="TextBox 186"/>
              <p:cNvSpPr txBox="1"/>
              <p:nvPr/>
            </p:nvSpPr>
            <p:spPr>
              <a:xfrm>
                <a:off x="8659586" y="4227749"/>
                <a:ext cx="659156" cy="301105"/>
              </a:xfrm>
              <a:prstGeom prst="rect">
                <a:avLst/>
              </a:prstGeom>
              <a:noFill/>
              <a:ln>
                <a:noFill/>
              </a:ln>
            </p:spPr>
            <p:txBody>
              <a:bodyPr wrap="none" lIns="0" tIns="27407" rIns="0" bIns="0" rtlCol="0">
                <a:noAutofit/>
              </a:bodyPr>
              <a:lstStyle/>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Data </a:t>
                </a:r>
              </a:p>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Factory</a:t>
                </a:r>
              </a:p>
            </p:txBody>
          </p:sp>
          <p:pic>
            <p:nvPicPr>
              <p:cNvPr id="188" name="Picture 187"/>
              <p:cNvPicPr>
                <a:picLocks noChangeAspect="1"/>
              </p:cNvPicPr>
              <p:nvPr/>
            </p:nvPicPr>
            <p:blipFill>
              <a:blip r:embed="rId37" cstate="email">
                <a:biLevel thresh="25000"/>
                <a:extLst>
                  <a:ext uri="{28A0092B-C50C-407E-A947-70E740481C1C}">
                    <a14:useLocalDpi xmlns:a14="http://schemas.microsoft.com/office/drawing/2010/main"/>
                  </a:ext>
                </a:extLst>
              </a:blip>
              <a:stretch>
                <a:fillRect/>
              </a:stretch>
            </p:blipFill>
            <p:spPr>
              <a:xfrm>
                <a:off x="8315777" y="4194283"/>
                <a:ext cx="302121" cy="302121"/>
              </a:xfrm>
              <a:prstGeom prst="rect">
                <a:avLst/>
              </a:prstGeom>
            </p:spPr>
          </p:pic>
        </p:grpSp>
        <p:grpSp>
          <p:nvGrpSpPr>
            <p:cNvPr id="385" name="Group 384"/>
            <p:cNvGrpSpPr/>
            <p:nvPr/>
          </p:nvGrpSpPr>
          <p:grpSpPr>
            <a:xfrm>
              <a:off x="7727905" y="4089194"/>
              <a:ext cx="1005670" cy="327678"/>
              <a:chOff x="6588698" y="4663406"/>
              <a:chExt cx="1005670" cy="327678"/>
            </a:xfrm>
          </p:grpSpPr>
          <p:sp>
            <p:nvSpPr>
              <p:cNvPr id="189" name="TextBox 188"/>
              <p:cNvSpPr txBox="1"/>
              <p:nvPr/>
            </p:nvSpPr>
            <p:spPr>
              <a:xfrm>
                <a:off x="6935212" y="4689979"/>
                <a:ext cx="659156" cy="301105"/>
              </a:xfrm>
              <a:prstGeom prst="rect">
                <a:avLst/>
              </a:prstGeom>
              <a:noFill/>
              <a:ln>
                <a:noFill/>
              </a:ln>
            </p:spPr>
            <p:txBody>
              <a:bodyPr wrap="none" lIns="0" tIns="27407" rIns="0" bIns="0" rtlCol="0">
                <a:noAutofit/>
              </a:bodyPr>
              <a:lstStyle/>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Event</a:t>
                </a:r>
              </a:p>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Hubs</a:t>
                </a:r>
              </a:p>
            </p:txBody>
          </p:sp>
          <p:pic>
            <p:nvPicPr>
              <p:cNvPr id="190" name="Picture 189"/>
              <p:cNvPicPr>
                <a:picLocks noChangeAspect="1"/>
              </p:cNvPicPr>
              <p:nvPr/>
            </p:nvPicPr>
            <p:blipFill>
              <a:blip r:embed="rId38" cstate="email">
                <a:biLevel thresh="25000"/>
                <a:extLst>
                  <a:ext uri="{28A0092B-C50C-407E-A947-70E740481C1C}">
                    <a14:useLocalDpi xmlns:a14="http://schemas.microsoft.com/office/drawing/2010/main"/>
                  </a:ext>
                </a:extLst>
              </a:blip>
              <a:stretch>
                <a:fillRect/>
              </a:stretch>
            </p:blipFill>
            <p:spPr>
              <a:xfrm>
                <a:off x="6588698" y="4663406"/>
                <a:ext cx="296417" cy="296417"/>
              </a:xfrm>
              <a:prstGeom prst="rect">
                <a:avLst/>
              </a:prstGeom>
            </p:spPr>
          </p:pic>
        </p:grpSp>
        <p:sp>
          <p:nvSpPr>
            <p:cNvPr id="251" name="TextBox 250"/>
            <p:cNvSpPr txBox="1"/>
            <p:nvPr/>
          </p:nvSpPr>
          <p:spPr>
            <a:xfrm>
              <a:off x="8407314" y="3587036"/>
              <a:ext cx="659156" cy="301105"/>
            </a:xfrm>
            <a:prstGeom prst="rect">
              <a:avLst/>
            </a:prstGeom>
            <a:noFill/>
            <a:ln>
              <a:noFill/>
            </a:ln>
          </p:spPr>
          <p:txBody>
            <a:bodyPr wrap="none" lIns="0" tIns="27407" rIns="0" bIns="0" rtlCol="0">
              <a:noAutofit/>
            </a:bodyPr>
            <a:lstStyle/>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Data Lake</a:t>
              </a:r>
            </a:p>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Analytics Service</a:t>
              </a:r>
            </a:p>
          </p:txBody>
        </p:sp>
        <p:grpSp>
          <p:nvGrpSpPr>
            <p:cNvPr id="255" name="Group 254"/>
            <p:cNvGrpSpPr/>
            <p:nvPr/>
          </p:nvGrpSpPr>
          <p:grpSpPr>
            <a:xfrm>
              <a:off x="6867125" y="4074625"/>
              <a:ext cx="737589" cy="366384"/>
              <a:chOff x="6514097" y="4074778"/>
              <a:chExt cx="737589" cy="366384"/>
            </a:xfrm>
          </p:grpSpPr>
          <p:pic>
            <p:nvPicPr>
              <p:cNvPr id="6" name="Picture 5"/>
              <p:cNvPicPr>
                <a:picLocks noChangeAspect="1"/>
              </p:cNvPicPr>
              <p:nvPr/>
            </p:nvPicPr>
            <p:blipFill>
              <a:blip r:embed="rId39" cstate="email">
                <a:biLevel thresh="25000"/>
                <a:extLst>
                  <a:ext uri="{28A0092B-C50C-407E-A947-70E740481C1C}">
                    <a14:useLocalDpi xmlns:a14="http://schemas.microsoft.com/office/drawing/2010/main"/>
                  </a:ext>
                </a:extLst>
              </a:blip>
              <a:stretch>
                <a:fillRect/>
              </a:stretch>
            </p:blipFill>
            <p:spPr>
              <a:xfrm>
                <a:off x="6514097" y="4074778"/>
                <a:ext cx="309231" cy="309231"/>
              </a:xfrm>
              <a:prstGeom prst="rect">
                <a:avLst/>
              </a:prstGeom>
            </p:spPr>
          </p:pic>
          <p:sp>
            <p:nvSpPr>
              <p:cNvPr id="248" name="TextBox 247"/>
              <p:cNvSpPr txBox="1"/>
              <p:nvPr/>
            </p:nvSpPr>
            <p:spPr>
              <a:xfrm>
                <a:off x="6884835" y="4126981"/>
                <a:ext cx="366851" cy="314181"/>
              </a:xfrm>
              <a:prstGeom prst="rect">
                <a:avLst/>
              </a:prstGeom>
              <a:noFill/>
              <a:ln>
                <a:noFill/>
              </a:ln>
            </p:spPr>
            <p:txBody>
              <a:bodyPr wrap="none" lIns="0" tIns="27407" rIns="0" bIns="0" rtlCol="0">
                <a:noAutofit/>
              </a:bodyPr>
              <a:lstStyle/>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err="1">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IoT</a:t>
                </a: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 Hub</a:t>
                </a:r>
              </a:p>
            </p:txBody>
          </p:sp>
        </p:grpSp>
        <p:grpSp>
          <p:nvGrpSpPr>
            <p:cNvPr id="259" name="Group 258"/>
            <p:cNvGrpSpPr/>
            <p:nvPr/>
          </p:nvGrpSpPr>
          <p:grpSpPr>
            <a:xfrm>
              <a:off x="7084956" y="3545180"/>
              <a:ext cx="856129" cy="349612"/>
              <a:chOff x="7055778" y="3545333"/>
              <a:chExt cx="856129" cy="349612"/>
            </a:xfrm>
          </p:grpSpPr>
          <p:sp>
            <p:nvSpPr>
              <p:cNvPr id="260" name="TextBox 259"/>
              <p:cNvSpPr txBox="1"/>
              <p:nvPr/>
            </p:nvSpPr>
            <p:spPr>
              <a:xfrm>
                <a:off x="7453378" y="3593840"/>
                <a:ext cx="458529" cy="301105"/>
              </a:xfrm>
              <a:prstGeom prst="rect">
                <a:avLst/>
              </a:prstGeom>
              <a:noFill/>
              <a:ln>
                <a:noFill/>
              </a:ln>
            </p:spPr>
            <p:txBody>
              <a:bodyPr wrap="none" lIns="0" tIns="27407" rIns="0" bIns="0" rtlCol="0">
                <a:noAutofit/>
              </a:bodyPr>
              <a:lstStyle/>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Data </a:t>
                </a:r>
              </a:p>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Catalog</a:t>
                </a:r>
              </a:p>
            </p:txBody>
          </p:sp>
          <p:pic>
            <p:nvPicPr>
              <p:cNvPr id="261" name="Picture 260"/>
              <p:cNvPicPr>
                <a:picLocks noChangeAspect="1"/>
              </p:cNvPicPr>
              <p:nvPr/>
            </p:nvPicPr>
            <p:blipFill>
              <a:blip r:embed="rId40" cstate="email">
                <a:biLevel thresh="25000"/>
                <a:extLst>
                  <a:ext uri="{28A0092B-C50C-407E-A947-70E740481C1C}">
                    <a14:useLocalDpi xmlns:a14="http://schemas.microsoft.com/office/drawing/2010/main"/>
                  </a:ext>
                </a:extLst>
              </a:blip>
              <a:stretch>
                <a:fillRect/>
              </a:stretch>
            </p:blipFill>
            <p:spPr>
              <a:xfrm>
                <a:off x="7055778" y="3545333"/>
                <a:ext cx="325042" cy="325042"/>
              </a:xfrm>
              <a:prstGeom prst="rect">
                <a:avLst/>
              </a:prstGeom>
            </p:spPr>
          </p:pic>
        </p:grpSp>
        <p:sp>
          <p:nvSpPr>
            <p:cNvPr id="75" name="Rectangle 74"/>
            <p:cNvSpPr/>
            <p:nvPr/>
          </p:nvSpPr>
          <p:spPr bwMode="auto">
            <a:xfrm>
              <a:off x="355726" y="195305"/>
              <a:ext cx="1547714" cy="4606421"/>
            </a:xfrm>
            <a:prstGeom prst="rect">
              <a:avLst/>
            </a:prstGeom>
            <a:solidFill>
              <a:srgbClr val="1B3C72"/>
            </a:solidFill>
            <a:ln w="6350" cap="flat" cmpd="sng" algn="ctr">
              <a:noFill/>
              <a:prstDash val="solid"/>
              <a:miter lim="800000"/>
              <a:headEnd type="none" w="med" len="med"/>
              <a:tailEnd type="none" w="med" len="med"/>
            </a:ln>
            <a:effectLst/>
          </p:spPr>
          <p:txBody>
            <a:bodyPr rot="0" spcFirstLastPara="0" vertOverflow="overflow" horzOverflow="overflow" vert="horz" wrap="square" lIns="175670" tIns="140536" rIns="175670" bIns="140536" numCol="1" spcCol="0" rtlCol="0" fromWordArt="0" anchor="t" anchorCtr="0" forceAA="0" compatLnSpc="1">
              <a:prstTxWarp prst="textNoShape">
                <a:avLst/>
              </a:prstTxWarp>
              <a:noAutofit/>
            </a:bodyPr>
            <a:lstStyle/>
            <a:p>
              <a:pPr marL="0" marR="0" lvl="0" indent="0" algn="ctr" defTabSz="895475" rtl="0" eaLnBrk="1" fontAlgn="base" latinLnBrk="0" hangingPunct="1">
                <a:lnSpc>
                  <a:spcPct val="90000"/>
                </a:lnSpc>
                <a:spcBef>
                  <a:spcPts val="0"/>
                </a:spcBef>
                <a:spcAft>
                  <a:spcPts val="0"/>
                </a:spcAft>
                <a:buClrTx/>
                <a:buSzTx/>
                <a:buFontTx/>
                <a:buNone/>
                <a:tabLst/>
                <a:defRPr/>
              </a:pPr>
              <a:r>
                <a:rPr kumimoji="0" lang="en-US" sz="1371" b="1" i="0" u="none" strike="noStrike" kern="0" cap="none" spc="0" normalizeH="0" baseline="0" noProof="0">
                  <a:ln>
                    <a:noFill/>
                  </a:ln>
                  <a:solidFill>
                    <a:srgbClr val="FFFFFF"/>
                  </a:solidFill>
                  <a:effectLst/>
                  <a:uLnTx/>
                  <a:uFillTx/>
                  <a:latin typeface="Segoe UI"/>
                  <a:ea typeface="Segoe UI" pitchFamily="34" charset="0"/>
                  <a:cs typeface="Segoe UI" pitchFamily="34" charset="0"/>
                </a:rPr>
                <a:t>Security &amp; Management</a:t>
              </a:r>
            </a:p>
          </p:txBody>
        </p:sp>
        <p:sp>
          <p:nvSpPr>
            <p:cNvPr id="193" name="TextBox 192"/>
            <p:cNvSpPr txBox="1"/>
            <p:nvPr/>
          </p:nvSpPr>
          <p:spPr>
            <a:xfrm>
              <a:off x="913458" y="1533993"/>
              <a:ext cx="659156" cy="301105"/>
            </a:xfrm>
            <a:prstGeom prst="rect">
              <a:avLst/>
            </a:prstGeom>
            <a:noFill/>
            <a:ln>
              <a:noFill/>
            </a:ln>
          </p:spPr>
          <p:txBody>
            <a:bodyPr wrap="none" lIns="0" tIns="27407" rIns="0" bIns="0" rtlCol="0">
              <a:noAutofit/>
            </a:bodyPr>
            <a:lstStyle/>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Azure Active</a:t>
              </a:r>
            </a:p>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Directory</a:t>
              </a:r>
            </a:p>
          </p:txBody>
        </p:sp>
        <p:pic>
          <p:nvPicPr>
            <p:cNvPr id="194" name="Picture 193" descr="Azure Active Directory.png"/>
            <p:cNvPicPr>
              <a:picLocks noChangeAspect="1"/>
            </p:cNvPicPr>
            <p:nvPr/>
          </p:nvPicPr>
          <p:blipFill>
            <a:blip r:embed="rId18" cstate="email">
              <a:biLevel thresh="25000"/>
              <a:extLst>
                <a:ext uri="{28A0092B-C50C-407E-A947-70E740481C1C}">
                  <a14:useLocalDpi xmlns:a14="http://schemas.microsoft.com/office/drawing/2010/main"/>
                </a:ext>
              </a:extLst>
            </a:blip>
            <a:stretch>
              <a:fillRect/>
            </a:stretch>
          </p:blipFill>
          <p:spPr>
            <a:xfrm>
              <a:off x="560032" y="1513668"/>
              <a:ext cx="298103" cy="298102"/>
            </a:xfrm>
            <a:prstGeom prst="rect">
              <a:avLst/>
            </a:prstGeom>
          </p:spPr>
        </p:pic>
        <p:sp>
          <p:nvSpPr>
            <p:cNvPr id="195" name="TextBox 194"/>
            <p:cNvSpPr txBox="1"/>
            <p:nvPr/>
          </p:nvSpPr>
          <p:spPr>
            <a:xfrm>
              <a:off x="875448" y="2353035"/>
              <a:ext cx="659156" cy="301105"/>
            </a:xfrm>
            <a:prstGeom prst="rect">
              <a:avLst/>
            </a:prstGeom>
            <a:noFill/>
            <a:ln>
              <a:noFill/>
            </a:ln>
          </p:spPr>
          <p:txBody>
            <a:bodyPr wrap="none" lIns="0" tIns="27407" rIns="0" bIns="0" rtlCol="0">
              <a:noAutofit/>
            </a:bodyPr>
            <a:lstStyle/>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Multi-Factor</a:t>
              </a:r>
            </a:p>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Authentication</a:t>
              </a:r>
            </a:p>
          </p:txBody>
        </p:sp>
        <p:pic>
          <p:nvPicPr>
            <p:cNvPr id="196" name="Picture 195" descr="Multi-Factor Authentication.png"/>
            <p:cNvPicPr>
              <a:picLocks noChangeAspect="1"/>
            </p:cNvPicPr>
            <p:nvPr/>
          </p:nvPicPr>
          <p:blipFill>
            <a:blip r:embed="rId41" cstate="email">
              <a:biLevel thresh="25000"/>
              <a:extLst>
                <a:ext uri="{28A0092B-C50C-407E-A947-70E740481C1C}">
                  <a14:useLocalDpi xmlns:a14="http://schemas.microsoft.com/office/drawing/2010/main"/>
                </a:ext>
              </a:extLst>
            </a:blip>
            <a:stretch>
              <a:fillRect/>
            </a:stretch>
          </p:blipFill>
          <p:spPr>
            <a:xfrm>
              <a:off x="560032" y="2343119"/>
              <a:ext cx="288019" cy="288019"/>
            </a:xfrm>
            <a:prstGeom prst="rect">
              <a:avLst/>
            </a:prstGeom>
          </p:spPr>
        </p:pic>
        <p:sp>
          <p:nvSpPr>
            <p:cNvPr id="198" name="TextBox 197"/>
            <p:cNvSpPr txBox="1"/>
            <p:nvPr/>
          </p:nvSpPr>
          <p:spPr>
            <a:xfrm>
              <a:off x="909374" y="2768121"/>
              <a:ext cx="659156" cy="301106"/>
            </a:xfrm>
            <a:prstGeom prst="rect">
              <a:avLst/>
            </a:prstGeom>
            <a:noFill/>
            <a:ln>
              <a:noFill/>
            </a:ln>
          </p:spPr>
          <p:txBody>
            <a:bodyPr wrap="none" lIns="0" tIns="27407" rIns="0" bIns="0" rtlCol="0">
              <a:noAutofit/>
            </a:bodyPr>
            <a:lstStyle/>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Automation</a:t>
              </a:r>
            </a:p>
          </p:txBody>
        </p:sp>
        <p:pic>
          <p:nvPicPr>
            <p:cNvPr id="199" name="Picture 198" descr="Azure automation.png"/>
            <p:cNvPicPr>
              <a:picLocks noChangeAspect="1"/>
            </p:cNvPicPr>
            <p:nvPr/>
          </p:nvPicPr>
          <p:blipFill>
            <a:blip r:embed="rId42" cstate="email">
              <a:biLevel thresh="25000"/>
              <a:extLst>
                <a:ext uri="{28A0092B-C50C-407E-A947-70E740481C1C}">
                  <a14:useLocalDpi xmlns:a14="http://schemas.microsoft.com/office/drawing/2010/main"/>
                </a:ext>
              </a:extLst>
            </a:blip>
            <a:stretch>
              <a:fillRect/>
            </a:stretch>
          </p:blipFill>
          <p:spPr>
            <a:xfrm>
              <a:off x="560032" y="2732088"/>
              <a:ext cx="289607" cy="289607"/>
            </a:xfrm>
            <a:prstGeom prst="rect">
              <a:avLst/>
            </a:prstGeom>
          </p:spPr>
        </p:pic>
        <p:sp>
          <p:nvSpPr>
            <p:cNvPr id="200" name="TextBox 199"/>
            <p:cNvSpPr txBox="1"/>
            <p:nvPr/>
          </p:nvSpPr>
          <p:spPr>
            <a:xfrm>
              <a:off x="892453" y="1227967"/>
              <a:ext cx="659156" cy="301106"/>
            </a:xfrm>
            <a:prstGeom prst="rect">
              <a:avLst/>
            </a:prstGeom>
            <a:noFill/>
            <a:ln>
              <a:noFill/>
            </a:ln>
          </p:spPr>
          <p:txBody>
            <a:bodyPr wrap="none" lIns="0" tIns="27407" rIns="0" bIns="0" rtlCol="0">
              <a:noAutofit/>
            </a:bodyPr>
            <a:lstStyle/>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Portal</a:t>
              </a:r>
            </a:p>
          </p:txBody>
        </p:sp>
        <p:pic>
          <p:nvPicPr>
            <p:cNvPr id="201" name="Picture 200" descr="Azure subscription.png"/>
            <p:cNvPicPr>
              <a:picLocks noChangeAspect="1"/>
            </p:cNvPicPr>
            <p:nvPr/>
          </p:nvPicPr>
          <p:blipFill>
            <a:blip r:embed="rId43" cstate="email">
              <a:biLevel thresh="25000"/>
              <a:extLst>
                <a:ext uri="{28A0092B-C50C-407E-A947-70E740481C1C}">
                  <a14:useLocalDpi xmlns:a14="http://schemas.microsoft.com/office/drawing/2010/main"/>
                </a:ext>
              </a:extLst>
            </a:blip>
            <a:stretch>
              <a:fillRect/>
            </a:stretch>
          </p:blipFill>
          <p:spPr>
            <a:xfrm>
              <a:off x="560032" y="1127965"/>
              <a:ext cx="286236" cy="286236"/>
            </a:xfrm>
            <a:prstGeom prst="rect">
              <a:avLst/>
            </a:prstGeom>
          </p:spPr>
        </p:pic>
        <p:sp>
          <p:nvSpPr>
            <p:cNvPr id="204" name="TextBox 203"/>
            <p:cNvSpPr txBox="1"/>
            <p:nvPr/>
          </p:nvSpPr>
          <p:spPr>
            <a:xfrm>
              <a:off x="907540" y="3568701"/>
              <a:ext cx="659156" cy="301106"/>
            </a:xfrm>
            <a:prstGeom prst="rect">
              <a:avLst/>
            </a:prstGeom>
            <a:noFill/>
            <a:ln>
              <a:noFill/>
            </a:ln>
          </p:spPr>
          <p:txBody>
            <a:bodyPr wrap="none" lIns="0" tIns="27407" rIns="0" bIns="0" rtlCol="0">
              <a:noAutofit/>
            </a:bodyPr>
            <a:lstStyle/>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Key Vault</a:t>
              </a:r>
            </a:p>
          </p:txBody>
        </p:sp>
        <p:pic>
          <p:nvPicPr>
            <p:cNvPr id="205" name="Picture 204" descr="AzureKeyVault_icon_white.png"/>
            <p:cNvPicPr>
              <a:picLocks noChangeAspect="1"/>
            </p:cNvPicPr>
            <p:nvPr/>
          </p:nvPicPr>
          <p:blipFill>
            <a:blip r:embed="rId44" cstate="email">
              <a:extLst>
                <a:ext uri="{28A0092B-C50C-407E-A947-70E740481C1C}">
                  <a14:useLocalDpi xmlns:a14="http://schemas.microsoft.com/office/drawing/2010/main"/>
                </a:ext>
              </a:extLst>
            </a:blip>
            <a:stretch>
              <a:fillRect/>
            </a:stretch>
          </p:blipFill>
          <p:spPr>
            <a:xfrm>
              <a:off x="560032" y="3509369"/>
              <a:ext cx="235263" cy="261402"/>
            </a:xfrm>
            <a:prstGeom prst="rect">
              <a:avLst/>
            </a:prstGeom>
          </p:spPr>
        </p:pic>
        <p:sp>
          <p:nvSpPr>
            <p:cNvPr id="230" name="TextBox 229"/>
            <p:cNvSpPr txBox="1"/>
            <p:nvPr/>
          </p:nvSpPr>
          <p:spPr>
            <a:xfrm>
              <a:off x="925526" y="3903288"/>
              <a:ext cx="659156" cy="301105"/>
            </a:xfrm>
            <a:prstGeom prst="rect">
              <a:avLst/>
            </a:prstGeom>
            <a:noFill/>
            <a:ln>
              <a:noFill/>
            </a:ln>
          </p:spPr>
          <p:txBody>
            <a:bodyPr wrap="none" lIns="0" tIns="27407" rIns="0" bIns="0" rtlCol="0">
              <a:noAutofit/>
            </a:bodyPr>
            <a:lstStyle/>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Store/</a:t>
              </a:r>
            </a:p>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Marketplace</a:t>
              </a:r>
            </a:p>
          </p:txBody>
        </p:sp>
        <p:pic>
          <p:nvPicPr>
            <p:cNvPr id="231" name="Picture 230" descr="Azure Marketplace.png"/>
            <p:cNvPicPr>
              <a:picLocks noChangeAspect="1"/>
            </p:cNvPicPr>
            <p:nvPr/>
          </p:nvPicPr>
          <p:blipFill>
            <a:blip r:embed="rId45" cstate="email">
              <a:biLevel thresh="25000"/>
              <a:extLst>
                <a:ext uri="{28A0092B-C50C-407E-A947-70E740481C1C}">
                  <a14:useLocalDpi xmlns:a14="http://schemas.microsoft.com/office/drawing/2010/main"/>
                </a:ext>
              </a:extLst>
            </a:blip>
            <a:stretch>
              <a:fillRect/>
            </a:stretch>
          </p:blipFill>
          <p:spPr>
            <a:xfrm>
              <a:off x="560032" y="3887120"/>
              <a:ext cx="291303" cy="291303"/>
            </a:xfrm>
            <a:prstGeom prst="rect">
              <a:avLst/>
            </a:prstGeom>
          </p:spPr>
        </p:pic>
        <p:pic>
          <p:nvPicPr>
            <p:cNvPr id="413" name="Picture 412"/>
            <p:cNvPicPr>
              <a:picLocks noChangeAspect="1"/>
            </p:cNvPicPr>
            <p:nvPr/>
          </p:nvPicPr>
          <p:blipFill>
            <a:blip r:embed="rId46" cstate="email">
              <a:biLevel thresh="25000"/>
              <a:extLst>
                <a:ext uri="{28A0092B-C50C-407E-A947-70E740481C1C}">
                  <a14:useLocalDpi xmlns:a14="http://schemas.microsoft.com/office/drawing/2010/main"/>
                </a:ext>
              </a:extLst>
            </a:blip>
            <a:stretch>
              <a:fillRect/>
            </a:stretch>
          </p:blipFill>
          <p:spPr>
            <a:xfrm>
              <a:off x="560032" y="4356264"/>
              <a:ext cx="252028" cy="252028"/>
            </a:xfrm>
            <a:prstGeom prst="rect">
              <a:avLst/>
            </a:prstGeom>
          </p:spPr>
        </p:pic>
        <p:sp>
          <p:nvSpPr>
            <p:cNvPr id="414" name="TextBox 413"/>
            <p:cNvSpPr txBox="1"/>
            <p:nvPr/>
          </p:nvSpPr>
          <p:spPr>
            <a:xfrm>
              <a:off x="909264" y="4364403"/>
              <a:ext cx="659156" cy="301105"/>
            </a:xfrm>
            <a:prstGeom prst="rect">
              <a:avLst/>
            </a:prstGeom>
            <a:noFill/>
            <a:ln>
              <a:noFill/>
            </a:ln>
          </p:spPr>
          <p:txBody>
            <a:bodyPr wrap="none" lIns="0" tIns="27407" rIns="0" bIns="0" rtlCol="0">
              <a:noAutofit/>
            </a:bodyPr>
            <a:lstStyle/>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VM Image Gallery</a:t>
              </a:r>
            </a:p>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&amp; VM Depot</a:t>
              </a:r>
            </a:p>
          </p:txBody>
        </p:sp>
        <p:sp>
          <p:nvSpPr>
            <p:cNvPr id="257" name="TextBox 256"/>
            <p:cNvSpPr txBox="1"/>
            <p:nvPr/>
          </p:nvSpPr>
          <p:spPr>
            <a:xfrm>
              <a:off x="913458" y="1924410"/>
              <a:ext cx="659156" cy="301105"/>
            </a:xfrm>
            <a:prstGeom prst="rect">
              <a:avLst/>
            </a:prstGeom>
            <a:noFill/>
            <a:ln>
              <a:noFill/>
            </a:ln>
          </p:spPr>
          <p:txBody>
            <a:bodyPr wrap="none" lIns="0" tIns="27407" rIns="0" bIns="0" rtlCol="0">
              <a:noAutofit/>
            </a:bodyPr>
            <a:lstStyle/>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Azure AD</a:t>
              </a:r>
            </a:p>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B2C</a:t>
              </a:r>
            </a:p>
          </p:txBody>
        </p:sp>
        <p:pic>
          <p:nvPicPr>
            <p:cNvPr id="258" name="Picture 257" descr="Azure Active Directory.png"/>
            <p:cNvPicPr>
              <a:picLocks noChangeAspect="1"/>
            </p:cNvPicPr>
            <p:nvPr/>
          </p:nvPicPr>
          <p:blipFill>
            <a:blip r:embed="rId18" cstate="email">
              <a:biLevel thresh="25000"/>
              <a:extLst>
                <a:ext uri="{28A0092B-C50C-407E-A947-70E740481C1C}">
                  <a14:useLocalDpi xmlns:a14="http://schemas.microsoft.com/office/drawing/2010/main"/>
                </a:ext>
              </a:extLst>
            </a:blip>
            <a:stretch>
              <a:fillRect/>
            </a:stretch>
          </p:blipFill>
          <p:spPr>
            <a:xfrm>
              <a:off x="560032" y="1904085"/>
              <a:ext cx="298103" cy="298102"/>
            </a:xfrm>
            <a:prstGeom prst="rect">
              <a:avLst/>
            </a:prstGeom>
          </p:spPr>
        </p:pic>
        <p:pic>
          <p:nvPicPr>
            <p:cNvPr id="262" name="Picture 261"/>
            <p:cNvPicPr>
              <a:picLocks noChangeAspect="1"/>
            </p:cNvPicPr>
            <p:nvPr/>
          </p:nvPicPr>
          <p:blipFill>
            <a:blip r:embed="rId47" cstate="email">
              <a:biLevel thresh="25000"/>
              <a:extLst>
                <a:ext uri="{28A0092B-C50C-407E-A947-70E740481C1C}">
                  <a14:useLocalDpi xmlns:a14="http://schemas.microsoft.com/office/drawing/2010/main"/>
                </a:ext>
              </a:extLst>
            </a:blip>
            <a:stretch>
              <a:fillRect/>
            </a:stretch>
          </p:blipFill>
          <p:spPr>
            <a:xfrm>
              <a:off x="533202" y="3106964"/>
              <a:ext cx="333331" cy="333331"/>
            </a:xfrm>
            <a:prstGeom prst="rect">
              <a:avLst/>
            </a:prstGeom>
          </p:spPr>
        </p:pic>
        <p:sp>
          <p:nvSpPr>
            <p:cNvPr id="263" name="TextBox 262"/>
            <p:cNvSpPr txBox="1"/>
            <p:nvPr/>
          </p:nvSpPr>
          <p:spPr>
            <a:xfrm>
              <a:off x="899562" y="3138796"/>
              <a:ext cx="659156" cy="301106"/>
            </a:xfrm>
            <a:prstGeom prst="rect">
              <a:avLst/>
            </a:prstGeom>
            <a:noFill/>
            <a:ln>
              <a:noFill/>
            </a:ln>
          </p:spPr>
          <p:txBody>
            <a:bodyPr wrap="none" lIns="0" tIns="27407" rIns="0" bIns="0" rtlCol="0">
              <a:noAutofit/>
            </a:bodyPr>
            <a:lstStyle/>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Scheduler</a:t>
              </a:r>
            </a:p>
          </p:txBody>
        </p:sp>
        <p:sp>
          <p:nvSpPr>
            <p:cNvPr id="264" name="TextBox 263"/>
            <p:cNvSpPr txBox="1"/>
            <p:nvPr/>
          </p:nvSpPr>
          <p:spPr>
            <a:xfrm>
              <a:off x="6052533" y="3814796"/>
              <a:ext cx="541197" cy="250025"/>
            </a:xfrm>
            <a:prstGeom prst="rect">
              <a:avLst/>
            </a:prstGeom>
            <a:noFill/>
            <a:ln>
              <a:noFill/>
            </a:ln>
          </p:spPr>
          <p:txBody>
            <a:bodyPr wrap="none" lIns="0" tIns="27407" rIns="0" bIns="0" rtlCol="0" anchor="t">
              <a:noAutofit/>
            </a:bodyPr>
            <a:lstStyle/>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Xamarin</a:t>
              </a:r>
            </a:p>
          </p:txBody>
        </p:sp>
        <p:pic>
          <p:nvPicPr>
            <p:cNvPr id="252" name="Picture 251"/>
            <p:cNvPicPr>
              <a:picLocks noChangeAspect="1"/>
            </p:cNvPicPr>
            <p:nvPr/>
          </p:nvPicPr>
          <p:blipFill>
            <a:blip r:embed="rId48" cstate="email">
              <a:biLevel thresh="25000"/>
              <a:extLst>
                <a:ext uri="{28A0092B-C50C-407E-A947-70E740481C1C}">
                  <a14:useLocalDpi xmlns:a14="http://schemas.microsoft.com/office/drawing/2010/main"/>
                </a:ext>
              </a:extLst>
            </a:blip>
            <a:stretch>
              <a:fillRect/>
            </a:stretch>
          </p:blipFill>
          <p:spPr>
            <a:xfrm>
              <a:off x="5642147" y="3678074"/>
              <a:ext cx="418091" cy="418091"/>
            </a:xfrm>
            <a:prstGeom prst="rect">
              <a:avLst/>
            </a:prstGeom>
          </p:spPr>
        </p:pic>
        <p:sp>
          <p:nvSpPr>
            <p:cNvPr id="265" name="TextBox 264"/>
            <p:cNvSpPr txBox="1"/>
            <p:nvPr/>
          </p:nvSpPr>
          <p:spPr>
            <a:xfrm>
              <a:off x="6021827" y="4211841"/>
              <a:ext cx="541197" cy="250025"/>
            </a:xfrm>
            <a:prstGeom prst="rect">
              <a:avLst/>
            </a:prstGeom>
            <a:noFill/>
            <a:ln>
              <a:noFill/>
            </a:ln>
          </p:spPr>
          <p:txBody>
            <a:bodyPr wrap="none" lIns="0" tIns="27407" rIns="0" bIns="0" rtlCol="0" anchor="t">
              <a:noAutofit/>
            </a:bodyPr>
            <a:lstStyle/>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HockeyApp</a:t>
              </a:r>
            </a:p>
          </p:txBody>
        </p:sp>
        <p:pic>
          <p:nvPicPr>
            <p:cNvPr id="2050" name="Picture 2" descr="https://wmpdatastorage.blob.core.windows.net/logos/6c752373-c0f2-464a-94e0-6c88e0554313">
              <a:hlinkClick r:id="rId49"/>
            </p:cNvPr>
            <p:cNvPicPr>
              <a:picLocks noChangeAspect="1" noChangeArrowheads="1"/>
            </p:cNvPicPr>
            <p:nvPr/>
          </p:nvPicPr>
          <p:blipFill>
            <a:blip r:embed="rId50" cstate="email">
              <a:biLevel thresh="25000"/>
              <a:extLst>
                <a:ext uri="{28A0092B-C50C-407E-A947-70E740481C1C}">
                  <a14:useLocalDpi xmlns:a14="http://schemas.microsoft.com/office/drawing/2010/main"/>
                </a:ext>
              </a:extLst>
            </a:blip>
            <a:srcRect/>
            <a:stretch>
              <a:fillRect/>
            </a:stretch>
          </p:blipFill>
          <p:spPr bwMode="auto">
            <a:xfrm>
              <a:off x="5587546" y="4046683"/>
              <a:ext cx="466775" cy="46677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azure.microsoft.com/svghandler/power-bi-embedded?width=600&amp;height=315">
              <a:hlinkClick r:id="rId51"/>
            </p:cNvPr>
            <p:cNvPicPr>
              <a:picLocks noChangeAspect="1" noChangeArrowheads="1"/>
            </p:cNvPicPr>
            <p:nvPr/>
          </p:nvPicPr>
          <p:blipFill>
            <a:blip r:embed="rId52" cstate="email">
              <a:biLevel thresh="25000"/>
              <a:extLst>
                <a:ext uri="{28A0092B-C50C-407E-A947-70E740481C1C}">
                  <a14:useLocalDpi xmlns:a14="http://schemas.microsoft.com/office/drawing/2010/main"/>
                </a:ext>
              </a:extLst>
            </a:blip>
            <a:srcRect/>
            <a:stretch>
              <a:fillRect/>
            </a:stretch>
          </p:blipFill>
          <p:spPr bwMode="auto">
            <a:xfrm>
              <a:off x="9201111" y="4065809"/>
              <a:ext cx="592900" cy="311272"/>
            </a:xfrm>
            <a:prstGeom prst="rect">
              <a:avLst/>
            </a:prstGeom>
            <a:noFill/>
            <a:extLst>
              <a:ext uri="{909E8E84-426E-40DD-AFC4-6F175D3DCCD1}">
                <a14:hiddenFill xmlns:a14="http://schemas.microsoft.com/office/drawing/2010/main">
                  <a:solidFill>
                    <a:srgbClr val="FFFFFF"/>
                  </a:solidFill>
                </a14:hiddenFill>
              </a:ext>
            </a:extLst>
          </p:spPr>
        </p:pic>
        <p:sp>
          <p:nvSpPr>
            <p:cNvPr id="267" name="TextBox 266"/>
            <p:cNvSpPr txBox="1"/>
            <p:nvPr/>
          </p:nvSpPr>
          <p:spPr>
            <a:xfrm>
              <a:off x="9726992" y="4082922"/>
              <a:ext cx="659156" cy="258458"/>
            </a:xfrm>
            <a:prstGeom prst="rect">
              <a:avLst/>
            </a:prstGeom>
            <a:noFill/>
            <a:ln>
              <a:noFill/>
            </a:ln>
          </p:spPr>
          <p:txBody>
            <a:bodyPr wrap="none" lIns="0" tIns="27407" rIns="0" bIns="0" rtlCol="0">
              <a:noAutofit/>
            </a:bodyPr>
            <a:lstStyle/>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Power BI </a:t>
              </a:r>
            </a:p>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Embedded</a:t>
              </a:r>
            </a:p>
          </p:txBody>
        </p:sp>
        <p:sp>
          <p:nvSpPr>
            <p:cNvPr id="276" name="Down Arrow 275"/>
            <p:cNvSpPr/>
            <p:nvPr/>
          </p:nvSpPr>
          <p:spPr bwMode="auto">
            <a:xfrm rot="16200000">
              <a:off x="7176430" y="3713022"/>
              <a:ext cx="71376" cy="111044"/>
            </a:xfrm>
            <a:prstGeom prst="downArrow">
              <a:avLst>
                <a:gd name="adj1" fmla="val 32235"/>
                <a:gd name="adj2" fmla="val 5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92" tIns="143353" rIns="179192" bIns="143353" numCol="1" spcCol="0" rtlCol="0" fromWordArt="0" anchor="t" anchorCtr="0" forceAA="0" compatLnSpc="1">
              <a:prstTxWarp prst="textNoShape">
                <a:avLst/>
              </a:prstTxWarp>
              <a:noAutofit/>
            </a:bodyPr>
            <a:lstStyle/>
            <a:p>
              <a:pPr marL="0" marR="0" lvl="0" indent="0" algn="ctr" defTabSz="913645" rtl="0" eaLnBrk="1" fontAlgn="base" latinLnBrk="0" hangingPunct="1">
                <a:lnSpc>
                  <a:spcPct val="90000"/>
                </a:lnSpc>
                <a:spcBef>
                  <a:spcPct val="0"/>
                </a:spcBef>
                <a:spcAft>
                  <a:spcPct val="0"/>
                </a:spcAft>
                <a:buClrTx/>
                <a:buSzTx/>
                <a:buFontTx/>
                <a:buNone/>
                <a:tabLst/>
                <a:defRPr/>
              </a:pPr>
              <a:endParaRPr kumimoji="0" lang="en-US" sz="1960" b="1"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pic>
          <p:nvPicPr>
            <p:cNvPr id="281" name="Picture 280"/>
            <p:cNvPicPr>
              <a:picLocks noChangeAspect="1"/>
            </p:cNvPicPr>
            <p:nvPr/>
          </p:nvPicPr>
          <p:blipFill>
            <a:blip r:embed="rId53" cstate="email">
              <a:biLevel thresh="25000"/>
              <a:extLst>
                <a:ext uri="{28A0092B-C50C-407E-A947-70E740481C1C}">
                  <a14:useLocalDpi xmlns:a14="http://schemas.microsoft.com/office/drawing/2010/main"/>
                </a:ext>
              </a:extLst>
            </a:blip>
            <a:stretch>
              <a:fillRect/>
            </a:stretch>
          </p:blipFill>
          <p:spPr>
            <a:xfrm>
              <a:off x="6916030" y="1413701"/>
              <a:ext cx="267771" cy="267771"/>
            </a:xfrm>
            <a:prstGeom prst="rect">
              <a:avLst/>
            </a:prstGeom>
          </p:spPr>
        </p:pic>
        <p:sp>
          <p:nvSpPr>
            <p:cNvPr id="282" name="TextBox 281"/>
            <p:cNvSpPr txBox="1"/>
            <p:nvPr/>
          </p:nvSpPr>
          <p:spPr>
            <a:xfrm>
              <a:off x="7253945" y="1421267"/>
              <a:ext cx="659156" cy="301105"/>
            </a:xfrm>
            <a:prstGeom prst="rect">
              <a:avLst/>
            </a:prstGeom>
            <a:noFill/>
            <a:ln>
              <a:noFill/>
            </a:ln>
          </p:spPr>
          <p:txBody>
            <a:bodyPr wrap="none" lIns="0" tIns="27407" rIns="0" bIns="0" rtlCol="0">
              <a:noAutofit/>
            </a:bodyPr>
            <a:lstStyle/>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SQL Server </a:t>
              </a:r>
            </a:p>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Stretch Database</a:t>
              </a:r>
            </a:p>
          </p:txBody>
        </p:sp>
        <p:pic>
          <p:nvPicPr>
            <p:cNvPr id="286" name="Picture 285"/>
            <p:cNvPicPr>
              <a:picLocks noChangeAspect="1"/>
            </p:cNvPicPr>
            <p:nvPr/>
          </p:nvPicPr>
          <p:blipFill>
            <a:blip r:embed="rId54" cstate="email">
              <a:biLevel thresh="25000"/>
              <a:extLst>
                <a:ext uri="{28A0092B-C50C-407E-A947-70E740481C1C}">
                  <a14:useLocalDpi xmlns:a14="http://schemas.microsoft.com/office/drawing/2010/main"/>
                </a:ext>
              </a:extLst>
            </a:blip>
            <a:stretch>
              <a:fillRect/>
            </a:stretch>
          </p:blipFill>
          <p:spPr>
            <a:xfrm>
              <a:off x="5646464" y="3283036"/>
              <a:ext cx="308210" cy="308210"/>
            </a:xfrm>
            <a:prstGeom prst="rect">
              <a:avLst/>
            </a:prstGeom>
          </p:spPr>
        </p:pic>
        <p:sp>
          <p:nvSpPr>
            <p:cNvPr id="287" name="TextBox 286"/>
            <p:cNvSpPr txBox="1"/>
            <p:nvPr/>
          </p:nvSpPr>
          <p:spPr>
            <a:xfrm>
              <a:off x="6024991" y="3297829"/>
              <a:ext cx="659156" cy="261636"/>
            </a:xfrm>
            <a:prstGeom prst="rect">
              <a:avLst/>
            </a:prstGeom>
            <a:noFill/>
            <a:ln>
              <a:noFill/>
            </a:ln>
          </p:spPr>
          <p:txBody>
            <a:bodyPr wrap="none" lIns="0" tIns="27407" rIns="0" bIns="0" rtlCol="0" anchor="t">
              <a:noAutofit/>
            </a:bodyPr>
            <a:lstStyle/>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Mobile</a:t>
              </a:r>
            </a:p>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Engagement</a:t>
              </a:r>
            </a:p>
          </p:txBody>
        </p:sp>
        <p:sp>
          <p:nvSpPr>
            <p:cNvPr id="288" name="TextBox 287"/>
            <p:cNvSpPr txBox="1"/>
            <p:nvPr/>
          </p:nvSpPr>
          <p:spPr>
            <a:xfrm>
              <a:off x="5775896" y="2425833"/>
              <a:ext cx="659156" cy="261636"/>
            </a:xfrm>
            <a:prstGeom prst="rect">
              <a:avLst/>
            </a:prstGeom>
            <a:noFill/>
            <a:ln>
              <a:noFill/>
            </a:ln>
          </p:spPr>
          <p:txBody>
            <a:bodyPr wrap="none" lIns="0" tIns="27407" rIns="0" bIns="0" rtlCol="0" anchor="t">
              <a:noAutofit/>
            </a:bodyPr>
            <a:lstStyle/>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Functions</a:t>
              </a:r>
            </a:p>
          </p:txBody>
        </p:sp>
        <p:sp>
          <p:nvSpPr>
            <p:cNvPr id="289" name="Rectangle 288"/>
            <p:cNvSpPr/>
            <p:nvPr/>
          </p:nvSpPr>
          <p:spPr bwMode="auto">
            <a:xfrm>
              <a:off x="6747589" y="1982298"/>
              <a:ext cx="3545532" cy="614765"/>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5670" tIns="140536" rIns="175670" bIns="140536" numCol="1" spcCol="0" rtlCol="0" fromWordArt="0" anchor="t" anchorCtr="0" forceAA="0" compatLnSpc="1">
              <a:prstTxWarp prst="textNoShape">
                <a:avLst/>
              </a:prstTxWarp>
              <a:noAutofit/>
            </a:bodyPr>
            <a:lstStyle/>
            <a:p>
              <a:pPr marL="0" marR="0" lvl="0" indent="0" algn="ctr" defTabSz="895475" rtl="0" eaLnBrk="1" fontAlgn="base" latinLnBrk="0" hangingPunct="1">
                <a:lnSpc>
                  <a:spcPct val="90000"/>
                </a:lnSpc>
                <a:spcBef>
                  <a:spcPts val="0"/>
                </a:spcBef>
                <a:spcAft>
                  <a:spcPts val="0"/>
                </a:spcAft>
                <a:buClrTx/>
                <a:buSzTx/>
                <a:buFontTx/>
                <a:buNone/>
                <a:tabLst/>
                <a:defRPr/>
              </a:pPr>
              <a:r>
                <a:rPr kumimoji="0" lang="en-US" sz="1175"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Intelligence</a:t>
              </a:r>
            </a:p>
          </p:txBody>
        </p:sp>
        <p:pic>
          <p:nvPicPr>
            <p:cNvPr id="64" name="Picture 63"/>
            <p:cNvPicPr>
              <a:picLocks noChangeAspect="1"/>
            </p:cNvPicPr>
            <p:nvPr/>
          </p:nvPicPr>
          <p:blipFill>
            <a:blip r:embed="rId55" cstate="email">
              <a:biLevel thresh="25000"/>
              <a:extLst>
                <a:ext uri="{28A0092B-C50C-407E-A947-70E740481C1C}">
                  <a14:useLocalDpi xmlns:a14="http://schemas.microsoft.com/office/drawing/2010/main"/>
                </a:ext>
              </a:extLst>
            </a:blip>
            <a:stretch>
              <a:fillRect/>
            </a:stretch>
          </p:blipFill>
          <p:spPr>
            <a:xfrm>
              <a:off x="6868462" y="2235618"/>
              <a:ext cx="345173" cy="345173"/>
            </a:xfrm>
            <a:prstGeom prst="rect">
              <a:avLst/>
            </a:prstGeom>
          </p:spPr>
        </p:pic>
        <p:sp>
          <p:nvSpPr>
            <p:cNvPr id="290" name="TextBox 289"/>
            <p:cNvSpPr txBox="1"/>
            <p:nvPr/>
          </p:nvSpPr>
          <p:spPr>
            <a:xfrm>
              <a:off x="7296810" y="2366948"/>
              <a:ext cx="659156" cy="301105"/>
            </a:xfrm>
            <a:prstGeom prst="rect">
              <a:avLst/>
            </a:prstGeom>
            <a:noFill/>
            <a:ln>
              <a:noFill/>
            </a:ln>
          </p:spPr>
          <p:txBody>
            <a:bodyPr wrap="none" lIns="0" tIns="27407" rIns="0" bIns="0" rtlCol="0">
              <a:noAutofit/>
            </a:bodyPr>
            <a:lstStyle/>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Cognitive Services</a:t>
              </a:r>
            </a:p>
          </p:txBody>
        </p:sp>
        <p:pic>
          <p:nvPicPr>
            <p:cNvPr id="65" name="Picture 64"/>
            <p:cNvPicPr>
              <a:picLocks noChangeAspect="1"/>
            </p:cNvPicPr>
            <p:nvPr/>
          </p:nvPicPr>
          <p:blipFill>
            <a:blip r:embed="rId56" cstate="email">
              <a:clrChange>
                <a:clrFrom>
                  <a:srgbClr val="0078D7"/>
                </a:clrFrom>
                <a:clrTo>
                  <a:srgbClr val="0078D7">
                    <a:alpha val="0"/>
                  </a:srgbClr>
                </a:clrTo>
              </a:clrChange>
              <a:extLst>
                <a:ext uri="{28A0092B-C50C-407E-A947-70E740481C1C}">
                  <a14:useLocalDpi xmlns:a14="http://schemas.microsoft.com/office/drawing/2010/main"/>
                </a:ext>
              </a:extLst>
            </a:blip>
            <a:stretch>
              <a:fillRect/>
            </a:stretch>
          </p:blipFill>
          <p:spPr>
            <a:xfrm flipH="1">
              <a:off x="8197083" y="2248269"/>
              <a:ext cx="380870" cy="380870"/>
            </a:xfrm>
            <a:prstGeom prst="rect">
              <a:avLst/>
            </a:prstGeom>
          </p:spPr>
        </p:pic>
        <p:sp>
          <p:nvSpPr>
            <p:cNvPr id="291" name="TextBox 290"/>
            <p:cNvSpPr txBox="1"/>
            <p:nvPr/>
          </p:nvSpPr>
          <p:spPr>
            <a:xfrm>
              <a:off x="8565876" y="2366948"/>
              <a:ext cx="659156" cy="301105"/>
            </a:xfrm>
            <a:prstGeom prst="rect">
              <a:avLst/>
            </a:prstGeom>
            <a:noFill/>
            <a:ln>
              <a:noFill/>
            </a:ln>
          </p:spPr>
          <p:txBody>
            <a:bodyPr wrap="none" lIns="0" tIns="27407" rIns="0" bIns="0" rtlCol="0">
              <a:noAutofit/>
            </a:bodyPr>
            <a:lstStyle/>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Bot Framework</a:t>
              </a:r>
            </a:p>
          </p:txBody>
        </p:sp>
        <p:pic>
          <p:nvPicPr>
            <p:cNvPr id="67" name="Picture 66"/>
            <p:cNvPicPr>
              <a:picLocks noChangeAspect="1"/>
            </p:cNvPicPr>
            <p:nvPr/>
          </p:nvPicPr>
          <p:blipFill>
            <a:blip r:embed="rId57" cstate="email">
              <a:biLevel thresh="50000"/>
              <a:extLst>
                <a:ext uri="{28A0092B-C50C-407E-A947-70E740481C1C}">
                  <a14:useLocalDpi xmlns:a14="http://schemas.microsoft.com/office/drawing/2010/main"/>
                </a:ext>
              </a:extLst>
            </a:blip>
            <a:stretch>
              <a:fillRect/>
            </a:stretch>
          </p:blipFill>
          <p:spPr>
            <a:xfrm>
              <a:off x="9367578" y="2339737"/>
              <a:ext cx="217641" cy="217641"/>
            </a:xfrm>
            <a:prstGeom prst="rect">
              <a:avLst/>
            </a:prstGeom>
          </p:spPr>
        </p:pic>
        <p:sp>
          <p:nvSpPr>
            <p:cNvPr id="292" name="TextBox 291"/>
            <p:cNvSpPr txBox="1"/>
            <p:nvPr/>
          </p:nvSpPr>
          <p:spPr>
            <a:xfrm>
              <a:off x="9662001" y="2364193"/>
              <a:ext cx="659156" cy="301105"/>
            </a:xfrm>
            <a:prstGeom prst="rect">
              <a:avLst/>
            </a:prstGeom>
            <a:noFill/>
            <a:ln>
              <a:noFill/>
            </a:ln>
          </p:spPr>
          <p:txBody>
            <a:bodyPr wrap="none" lIns="0" tIns="27407" rIns="0" bIns="0" rtlCol="0">
              <a:noAutofit/>
            </a:bodyPr>
            <a:lstStyle/>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Cortana</a:t>
              </a:r>
            </a:p>
          </p:txBody>
        </p:sp>
        <p:pic>
          <p:nvPicPr>
            <p:cNvPr id="70" name="Picture 69"/>
            <p:cNvPicPr>
              <a:picLocks noChangeAspect="1"/>
            </p:cNvPicPr>
            <p:nvPr/>
          </p:nvPicPr>
          <p:blipFill>
            <a:blip r:embed="rId58" cstate="email">
              <a:biLevel thresh="25000"/>
              <a:extLst>
                <a:ext uri="{28A0092B-C50C-407E-A947-70E740481C1C}">
                  <a14:useLocalDpi xmlns:a14="http://schemas.microsoft.com/office/drawing/2010/main"/>
                </a:ext>
              </a:extLst>
            </a:blip>
            <a:stretch>
              <a:fillRect/>
            </a:stretch>
          </p:blipFill>
          <p:spPr>
            <a:xfrm>
              <a:off x="556596" y="807846"/>
              <a:ext cx="301539" cy="301539"/>
            </a:xfrm>
            <a:prstGeom prst="rect">
              <a:avLst/>
            </a:prstGeom>
          </p:spPr>
        </p:pic>
        <p:sp>
          <p:nvSpPr>
            <p:cNvPr id="295" name="TextBox 294"/>
            <p:cNvSpPr txBox="1"/>
            <p:nvPr/>
          </p:nvSpPr>
          <p:spPr>
            <a:xfrm>
              <a:off x="894332" y="902036"/>
              <a:ext cx="659156" cy="301106"/>
            </a:xfrm>
            <a:prstGeom prst="rect">
              <a:avLst/>
            </a:prstGeom>
            <a:noFill/>
            <a:ln>
              <a:noFill/>
            </a:ln>
          </p:spPr>
          <p:txBody>
            <a:bodyPr wrap="none" lIns="0" tIns="27407" rIns="0" bIns="0" rtlCol="0">
              <a:noAutofit/>
            </a:bodyPr>
            <a:lstStyle/>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Security Center</a:t>
              </a:r>
            </a:p>
          </p:txBody>
        </p:sp>
        <p:pic>
          <p:nvPicPr>
            <p:cNvPr id="66" name="Picture 65"/>
            <p:cNvPicPr>
              <a:picLocks noChangeAspect="1"/>
            </p:cNvPicPr>
            <p:nvPr/>
          </p:nvPicPr>
          <p:blipFill>
            <a:blip r:embed="rId59" cstate="email">
              <a:biLevel thresh="25000"/>
              <a:extLst>
                <a:ext uri="{28A0092B-C50C-407E-A947-70E740481C1C}">
                  <a14:useLocalDpi xmlns:a14="http://schemas.microsoft.com/office/drawing/2010/main"/>
                </a:ext>
              </a:extLst>
            </a:blip>
            <a:stretch>
              <a:fillRect/>
            </a:stretch>
          </p:blipFill>
          <p:spPr>
            <a:xfrm>
              <a:off x="2135148" y="3345921"/>
              <a:ext cx="365829" cy="365829"/>
            </a:xfrm>
            <a:prstGeom prst="rect">
              <a:avLst/>
            </a:prstGeom>
          </p:spPr>
        </p:pic>
        <p:sp>
          <p:nvSpPr>
            <p:cNvPr id="285" name="TextBox 284"/>
            <p:cNvSpPr txBox="1"/>
            <p:nvPr/>
          </p:nvSpPr>
          <p:spPr>
            <a:xfrm>
              <a:off x="2594954" y="3429746"/>
              <a:ext cx="659156" cy="301106"/>
            </a:xfrm>
            <a:prstGeom prst="rect">
              <a:avLst/>
            </a:prstGeom>
            <a:noFill/>
            <a:ln>
              <a:noFill/>
            </a:ln>
          </p:spPr>
          <p:txBody>
            <a:bodyPr wrap="none" lIns="0" tIns="27407" rIns="0" bIns="0" rtlCol="0" anchor="t">
              <a:noAutofit/>
            </a:bodyPr>
            <a:lstStyle/>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Container </a:t>
              </a:r>
            </a:p>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Service</a:t>
              </a:r>
            </a:p>
          </p:txBody>
        </p:sp>
        <p:pic>
          <p:nvPicPr>
            <p:cNvPr id="74" name="Picture 73"/>
            <p:cNvPicPr>
              <a:picLocks noChangeAspect="1"/>
            </p:cNvPicPr>
            <p:nvPr/>
          </p:nvPicPr>
          <p:blipFill>
            <a:blip r:embed="rId60" cstate="email">
              <a:clrChange>
                <a:clrFrom>
                  <a:srgbClr val="FFFFFF"/>
                </a:clrFrom>
                <a:clrTo>
                  <a:srgbClr val="FFFFFF">
                    <a:alpha val="0"/>
                  </a:srgbClr>
                </a:clrTo>
              </a:clrChange>
              <a:biLevel thresh="25000"/>
              <a:extLst>
                <a:ext uri="{28A0092B-C50C-407E-A947-70E740481C1C}">
                  <a14:useLocalDpi xmlns:a14="http://schemas.microsoft.com/office/drawing/2010/main"/>
                </a:ext>
              </a:extLst>
            </a:blip>
            <a:stretch>
              <a:fillRect/>
            </a:stretch>
          </p:blipFill>
          <p:spPr>
            <a:xfrm>
              <a:off x="5177357" y="2363785"/>
              <a:ext cx="598080" cy="361340"/>
            </a:xfrm>
            <a:prstGeom prst="rect">
              <a:avLst/>
            </a:prstGeom>
          </p:spPr>
        </p:pic>
        <p:sp>
          <p:nvSpPr>
            <p:cNvPr id="293" name="Rectangle 292"/>
            <p:cNvSpPr/>
            <p:nvPr/>
          </p:nvSpPr>
          <p:spPr bwMode="auto">
            <a:xfrm>
              <a:off x="3700635" y="5285811"/>
              <a:ext cx="719442" cy="363427"/>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04625" tIns="44798" rIns="0" bIns="140536" numCol="1" spcCol="0" rtlCol="0" fromWordArt="0" anchor="t" anchorCtr="0" forceAA="0" compatLnSpc="1">
              <a:prstTxWarp prst="textNoShape">
                <a:avLst/>
              </a:prstTxWarp>
              <a:noAutofit/>
            </a:bodyPr>
            <a:lstStyle/>
            <a:p>
              <a:pPr marL="0" marR="0" lvl="0" indent="0" algn="l" defTabSz="895475" rtl="0" eaLnBrk="1" fontAlgn="base" latinLnBrk="0" hangingPunct="1">
                <a:lnSpc>
                  <a:spcPct val="90000"/>
                </a:lnSpc>
                <a:spcBef>
                  <a:spcPts val="0"/>
                </a:spcBef>
                <a:spcAft>
                  <a:spcPts val="0"/>
                </a:spcAft>
                <a:buClrTx/>
                <a:buSzTx/>
                <a:buFontTx/>
                <a:buNone/>
                <a:tabLst/>
                <a:defRPr/>
              </a:pPr>
              <a:r>
                <a:rPr kumimoji="0" lang="en-US" sz="78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Queues</a:t>
              </a:r>
            </a:p>
          </p:txBody>
        </p:sp>
        <p:pic>
          <p:nvPicPr>
            <p:cNvPr id="294" name="Picture 293" descr="Storage blob.png"/>
            <p:cNvPicPr>
              <a:picLocks noChangeAspect="1"/>
            </p:cNvPicPr>
            <p:nvPr/>
          </p:nvPicPr>
          <p:blipFill>
            <a:blip r:embed="rId21" cstate="email">
              <a:biLevel thresh="25000"/>
              <a:extLst>
                <a:ext uri="{28A0092B-C50C-407E-A947-70E740481C1C}">
                  <a14:useLocalDpi xmlns:a14="http://schemas.microsoft.com/office/drawing/2010/main"/>
                </a:ext>
              </a:extLst>
            </a:blip>
            <a:stretch>
              <a:fillRect/>
            </a:stretch>
          </p:blipFill>
          <p:spPr>
            <a:xfrm>
              <a:off x="3712294" y="5272537"/>
              <a:ext cx="247169" cy="247170"/>
            </a:xfrm>
            <a:prstGeom prst="rect">
              <a:avLst/>
            </a:prstGeom>
          </p:spPr>
        </p:pic>
        <p:pic>
          <p:nvPicPr>
            <p:cNvPr id="80" name="Picture 79"/>
            <p:cNvPicPr>
              <a:picLocks noChangeAspect="1"/>
            </p:cNvPicPr>
            <p:nvPr/>
          </p:nvPicPr>
          <p:blipFill>
            <a:blip r:embed="rId61" cstate="email">
              <a:biLevel thresh="25000"/>
              <a:extLst>
                <a:ext uri="{28A0092B-C50C-407E-A947-70E740481C1C}">
                  <a14:useLocalDpi xmlns:a14="http://schemas.microsoft.com/office/drawing/2010/main"/>
                </a:ext>
              </a:extLst>
            </a:blip>
            <a:stretch>
              <a:fillRect/>
            </a:stretch>
          </p:blipFill>
          <p:spPr>
            <a:xfrm>
              <a:off x="3247745" y="3373934"/>
              <a:ext cx="341082" cy="341082"/>
            </a:xfrm>
            <a:prstGeom prst="rect">
              <a:avLst/>
            </a:prstGeom>
          </p:spPr>
        </p:pic>
        <p:sp>
          <p:nvSpPr>
            <p:cNvPr id="299" name="TextBox 298"/>
            <p:cNvSpPr txBox="1"/>
            <p:nvPr/>
          </p:nvSpPr>
          <p:spPr>
            <a:xfrm>
              <a:off x="3660077" y="3390851"/>
              <a:ext cx="659156" cy="301106"/>
            </a:xfrm>
            <a:prstGeom prst="rect">
              <a:avLst/>
            </a:prstGeom>
            <a:noFill/>
            <a:ln>
              <a:noFill/>
            </a:ln>
          </p:spPr>
          <p:txBody>
            <a:bodyPr wrap="none" lIns="0" tIns="27407" rIns="0" bIns="0" rtlCol="0" anchor="t">
              <a:noAutofit/>
            </a:bodyPr>
            <a:lstStyle/>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VM </a:t>
              </a:r>
            </a:p>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Scale Sets</a:t>
              </a:r>
            </a:p>
          </p:txBody>
        </p:sp>
        <p:sp>
          <p:nvSpPr>
            <p:cNvPr id="302" name="TextBox 301"/>
            <p:cNvSpPr txBox="1"/>
            <p:nvPr/>
          </p:nvSpPr>
          <p:spPr>
            <a:xfrm>
              <a:off x="9491114" y="3657793"/>
              <a:ext cx="659156" cy="301105"/>
            </a:xfrm>
            <a:prstGeom prst="rect">
              <a:avLst/>
            </a:prstGeom>
            <a:noFill/>
            <a:ln>
              <a:noFill/>
            </a:ln>
          </p:spPr>
          <p:txBody>
            <a:bodyPr wrap="none" lIns="0" tIns="27407" rIns="0" bIns="0" rtlCol="0">
              <a:noAutofit/>
            </a:bodyPr>
            <a:lstStyle/>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Data Lake Store</a:t>
              </a:r>
            </a:p>
          </p:txBody>
        </p:sp>
        <p:sp>
          <p:nvSpPr>
            <p:cNvPr id="306" name="Rectangle 305"/>
            <p:cNvSpPr/>
            <p:nvPr/>
          </p:nvSpPr>
          <p:spPr bwMode="auto">
            <a:xfrm>
              <a:off x="2779051" y="4293019"/>
              <a:ext cx="1273355" cy="262926"/>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04625" tIns="44798" rIns="0" bIns="140536" numCol="1" spcCol="0" rtlCol="0" fromWordArt="0" anchor="t" anchorCtr="0" forceAA="0" compatLnSpc="1">
              <a:prstTxWarp prst="textNoShape">
                <a:avLst/>
              </a:prstTxWarp>
              <a:noAutofit/>
            </a:bodyPr>
            <a:lstStyle/>
            <a:p>
              <a:pPr marL="0" marR="0" lvl="0" indent="0" algn="l" defTabSz="895475" rtl="0" eaLnBrk="1" fontAlgn="base" latinLnBrk="0" hangingPunct="1">
                <a:lnSpc>
                  <a:spcPct val="90000"/>
                </a:lnSpc>
                <a:spcBef>
                  <a:spcPts val="0"/>
                </a:spcBef>
                <a:spcAft>
                  <a:spcPts val="0"/>
                </a:spcAft>
                <a:buClrTx/>
                <a:buSzTx/>
                <a:buFontTx/>
                <a:buNone/>
                <a:tabLst/>
                <a:defRPr/>
              </a:pPr>
              <a:r>
                <a:rPr kumimoji="0" lang="en-US" sz="78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Dev/Test Lab</a:t>
              </a:r>
            </a:p>
          </p:txBody>
        </p:sp>
        <p:pic>
          <p:nvPicPr>
            <p:cNvPr id="83" name="Picture 82"/>
            <p:cNvPicPr>
              <a:picLocks noChangeAspect="1"/>
            </p:cNvPicPr>
            <p:nvPr/>
          </p:nvPicPr>
          <p:blipFill>
            <a:blip r:embed="rId62" cstate="email">
              <a:biLevel thresh="25000"/>
              <a:extLst>
                <a:ext uri="{28A0092B-C50C-407E-A947-70E740481C1C}">
                  <a14:useLocalDpi xmlns:a14="http://schemas.microsoft.com/office/drawing/2010/main"/>
                </a:ext>
              </a:extLst>
            </a:blip>
            <a:stretch>
              <a:fillRect/>
            </a:stretch>
          </p:blipFill>
          <p:spPr>
            <a:xfrm>
              <a:off x="2823503" y="4271376"/>
              <a:ext cx="209430" cy="209430"/>
            </a:xfrm>
            <a:prstGeom prst="rect">
              <a:avLst/>
            </a:prstGeom>
          </p:spPr>
        </p:pic>
        <p:sp>
          <p:nvSpPr>
            <p:cNvPr id="303" name="Rectangle 302"/>
            <p:cNvSpPr/>
            <p:nvPr/>
          </p:nvSpPr>
          <p:spPr bwMode="auto">
            <a:xfrm>
              <a:off x="2015791" y="1473072"/>
              <a:ext cx="2291970" cy="1351020"/>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5670" tIns="140536" rIns="175670" bIns="140536" numCol="1" spcCol="0" rtlCol="0" fromWordArt="0" anchor="t" anchorCtr="0" forceAA="0" compatLnSpc="1">
              <a:prstTxWarp prst="textNoShape">
                <a:avLst/>
              </a:prstTxWarp>
              <a:noAutofit/>
            </a:bodyPr>
            <a:lstStyle/>
            <a:p>
              <a:pPr marL="0" marR="0" lvl="0" indent="0" algn="ctr" defTabSz="895475" rtl="0" eaLnBrk="1" fontAlgn="base" latinLnBrk="0" hangingPunct="1">
                <a:lnSpc>
                  <a:spcPct val="90000"/>
                </a:lnSpc>
                <a:spcBef>
                  <a:spcPts val="0"/>
                </a:spcBef>
                <a:spcAft>
                  <a:spcPts val="0"/>
                </a:spcAft>
                <a:buClrTx/>
                <a:buSzTx/>
                <a:buFontTx/>
                <a:buNone/>
                <a:tabLst/>
                <a:defRPr/>
              </a:pPr>
              <a:r>
                <a:rPr kumimoji="0" lang="en-US" sz="1175"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Integration</a:t>
              </a:r>
            </a:p>
          </p:txBody>
        </p:sp>
        <p:grpSp>
          <p:nvGrpSpPr>
            <p:cNvPr id="307" name="Group 306"/>
            <p:cNvGrpSpPr/>
            <p:nvPr/>
          </p:nvGrpSpPr>
          <p:grpSpPr>
            <a:xfrm>
              <a:off x="3197734" y="1883910"/>
              <a:ext cx="1005586" cy="311924"/>
              <a:chOff x="4508812" y="2773724"/>
              <a:chExt cx="1005586" cy="311924"/>
            </a:xfrm>
          </p:grpSpPr>
          <p:sp>
            <p:nvSpPr>
              <p:cNvPr id="308" name="TextBox 307"/>
              <p:cNvSpPr txBox="1"/>
              <p:nvPr/>
            </p:nvSpPr>
            <p:spPr>
              <a:xfrm>
                <a:off x="4855242" y="2784543"/>
                <a:ext cx="659156" cy="301105"/>
              </a:xfrm>
              <a:prstGeom prst="rect">
                <a:avLst/>
              </a:prstGeom>
              <a:noFill/>
              <a:ln>
                <a:noFill/>
              </a:ln>
            </p:spPr>
            <p:txBody>
              <a:bodyPr wrap="none" lIns="0" tIns="27407" rIns="0" bIns="0" rtlCol="0">
                <a:noAutofit/>
              </a:bodyPr>
              <a:lstStyle/>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BizTalk</a:t>
                </a:r>
              </a:p>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Services</a:t>
                </a:r>
              </a:p>
            </p:txBody>
          </p:sp>
          <p:pic>
            <p:nvPicPr>
              <p:cNvPr id="309" name="Picture 308" descr="BizTalk Services.png"/>
              <p:cNvPicPr>
                <a:picLocks noChangeAspect="1"/>
              </p:cNvPicPr>
              <p:nvPr/>
            </p:nvPicPr>
            <p:blipFill>
              <a:blip r:embed="rId63" cstate="email">
                <a:biLevel thresh="25000"/>
                <a:extLst>
                  <a:ext uri="{28A0092B-C50C-407E-A947-70E740481C1C}">
                    <a14:useLocalDpi xmlns:a14="http://schemas.microsoft.com/office/drawing/2010/main"/>
                  </a:ext>
                </a:extLst>
              </a:blip>
              <a:stretch>
                <a:fillRect/>
              </a:stretch>
            </p:blipFill>
            <p:spPr>
              <a:xfrm>
                <a:off x="4508812" y="2773724"/>
                <a:ext cx="293814" cy="293814"/>
              </a:xfrm>
              <a:prstGeom prst="rect">
                <a:avLst/>
              </a:prstGeom>
            </p:spPr>
          </p:pic>
        </p:grpSp>
        <p:grpSp>
          <p:nvGrpSpPr>
            <p:cNvPr id="310" name="Group 309"/>
            <p:cNvGrpSpPr/>
            <p:nvPr/>
          </p:nvGrpSpPr>
          <p:grpSpPr>
            <a:xfrm>
              <a:off x="3206082" y="2416319"/>
              <a:ext cx="998427" cy="323766"/>
              <a:chOff x="4517160" y="3306133"/>
              <a:chExt cx="998427" cy="323766"/>
            </a:xfrm>
          </p:grpSpPr>
          <p:sp>
            <p:nvSpPr>
              <p:cNvPr id="311" name="TextBox 310"/>
              <p:cNvSpPr txBox="1"/>
              <p:nvPr/>
            </p:nvSpPr>
            <p:spPr>
              <a:xfrm>
                <a:off x="4856431" y="3328794"/>
                <a:ext cx="659156" cy="301105"/>
              </a:xfrm>
              <a:prstGeom prst="rect">
                <a:avLst/>
              </a:prstGeom>
              <a:noFill/>
              <a:ln>
                <a:noFill/>
              </a:ln>
            </p:spPr>
            <p:txBody>
              <a:bodyPr wrap="none" lIns="0" tIns="27407" rIns="0" bIns="0" rtlCol="0">
                <a:noAutofit/>
              </a:bodyPr>
              <a:lstStyle/>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Service Bus</a:t>
                </a:r>
              </a:p>
            </p:txBody>
          </p:sp>
          <p:pic>
            <p:nvPicPr>
              <p:cNvPr id="312" name="Picture 311" descr="Service Bus.png"/>
              <p:cNvPicPr>
                <a:picLocks noChangeAspect="1"/>
              </p:cNvPicPr>
              <p:nvPr/>
            </p:nvPicPr>
            <p:blipFill>
              <a:blip r:embed="rId64" cstate="email">
                <a:biLevel thresh="25000"/>
                <a:extLst>
                  <a:ext uri="{28A0092B-C50C-407E-A947-70E740481C1C}">
                    <a14:useLocalDpi xmlns:a14="http://schemas.microsoft.com/office/drawing/2010/main"/>
                  </a:ext>
                </a:extLst>
              </a:blip>
              <a:stretch>
                <a:fillRect/>
              </a:stretch>
            </p:blipFill>
            <p:spPr>
              <a:xfrm>
                <a:off x="4517160" y="3306133"/>
                <a:ext cx="292386" cy="292386"/>
              </a:xfrm>
              <a:prstGeom prst="rect">
                <a:avLst/>
              </a:prstGeom>
            </p:spPr>
          </p:pic>
        </p:grpSp>
        <p:pic>
          <p:nvPicPr>
            <p:cNvPr id="313" name="Picture 312"/>
            <p:cNvPicPr>
              <a:picLocks noChangeAspect="1"/>
            </p:cNvPicPr>
            <p:nvPr/>
          </p:nvPicPr>
          <p:blipFill>
            <a:blip r:embed="rId65" cstate="email">
              <a:biLevel thresh="25000"/>
              <a:extLst>
                <a:ext uri="{28A0092B-C50C-407E-A947-70E740481C1C}">
                  <a14:useLocalDpi xmlns:a14="http://schemas.microsoft.com/office/drawing/2010/main"/>
                </a:ext>
              </a:extLst>
            </a:blip>
            <a:stretch>
              <a:fillRect/>
            </a:stretch>
          </p:blipFill>
          <p:spPr>
            <a:xfrm>
              <a:off x="2172194" y="2360661"/>
              <a:ext cx="242794" cy="242794"/>
            </a:xfrm>
            <a:prstGeom prst="rect">
              <a:avLst/>
            </a:prstGeom>
          </p:spPr>
        </p:pic>
        <p:sp>
          <p:nvSpPr>
            <p:cNvPr id="314" name="TextBox 313"/>
            <p:cNvSpPr txBox="1"/>
            <p:nvPr/>
          </p:nvSpPr>
          <p:spPr>
            <a:xfrm>
              <a:off x="2489221" y="2303545"/>
              <a:ext cx="659156" cy="301105"/>
            </a:xfrm>
            <a:prstGeom prst="rect">
              <a:avLst/>
            </a:prstGeom>
            <a:noFill/>
            <a:ln>
              <a:noFill/>
            </a:ln>
          </p:spPr>
          <p:txBody>
            <a:bodyPr wrap="none" lIns="0" tIns="27407" rIns="0" bIns="0" rtlCol="0">
              <a:noAutofit/>
            </a:bodyPr>
            <a:lstStyle/>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Logic </a:t>
              </a:r>
            </a:p>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Apps</a:t>
              </a:r>
            </a:p>
          </p:txBody>
        </p:sp>
        <p:pic>
          <p:nvPicPr>
            <p:cNvPr id="315" name="Picture 314"/>
            <p:cNvPicPr>
              <a:picLocks noChangeAspect="1"/>
            </p:cNvPicPr>
            <p:nvPr/>
          </p:nvPicPr>
          <p:blipFill>
            <a:blip r:embed="rId66" cstate="email">
              <a:biLevel thresh="25000"/>
              <a:extLst>
                <a:ext uri="{28A0092B-C50C-407E-A947-70E740481C1C}">
                  <a14:useLocalDpi xmlns:a14="http://schemas.microsoft.com/office/drawing/2010/main"/>
                </a:ext>
              </a:extLst>
            </a:blip>
            <a:stretch>
              <a:fillRect/>
            </a:stretch>
          </p:blipFill>
          <p:spPr>
            <a:xfrm>
              <a:off x="2047234" y="1902377"/>
              <a:ext cx="315892" cy="315892"/>
            </a:xfrm>
            <a:prstGeom prst="rect">
              <a:avLst/>
            </a:prstGeom>
          </p:spPr>
        </p:pic>
        <p:sp>
          <p:nvSpPr>
            <p:cNvPr id="316" name="TextBox 315"/>
            <p:cNvSpPr txBox="1"/>
            <p:nvPr/>
          </p:nvSpPr>
          <p:spPr>
            <a:xfrm>
              <a:off x="2418416" y="1896980"/>
              <a:ext cx="659156" cy="301105"/>
            </a:xfrm>
            <a:prstGeom prst="rect">
              <a:avLst/>
            </a:prstGeom>
            <a:noFill/>
            <a:ln>
              <a:noFill/>
            </a:ln>
          </p:spPr>
          <p:txBody>
            <a:bodyPr wrap="none" lIns="0" tIns="27407" rIns="0" bIns="0" rtlCol="0">
              <a:noAutofit/>
            </a:bodyPr>
            <a:lstStyle/>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API </a:t>
              </a:r>
            </a:p>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Management</a:t>
              </a:r>
            </a:p>
          </p:txBody>
        </p:sp>
        <p:sp>
          <p:nvSpPr>
            <p:cNvPr id="319" name="Rectangle 318"/>
            <p:cNvSpPr/>
            <p:nvPr/>
          </p:nvSpPr>
          <p:spPr bwMode="auto">
            <a:xfrm>
              <a:off x="2013863" y="532203"/>
              <a:ext cx="2293898" cy="840484"/>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89595" tIns="140536" rIns="89595" bIns="140536" numCol="1" spcCol="0" rtlCol="0" fromWordArt="0" anchor="t" anchorCtr="0" forceAA="0" compatLnSpc="1">
              <a:prstTxWarp prst="textNoShape">
                <a:avLst/>
              </a:prstTxWarp>
              <a:noAutofit/>
            </a:bodyPr>
            <a:lstStyle/>
            <a:p>
              <a:pPr marL="0" marR="0" lvl="0" indent="0" algn="ctr" defTabSz="895475" rtl="0" eaLnBrk="1" fontAlgn="base" latinLnBrk="0" hangingPunct="1">
                <a:lnSpc>
                  <a:spcPct val="90000"/>
                </a:lnSpc>
                <a:spcBef>
                  <a:spcPts val="0"/>
                </a:spcBef>
                <a:spcAft>
                  <a:spcPts val="0"/>
                </a:spcAft>
                <a:buClrTx/>
                <a:buSzTx/>
                <a:buFontTx/>
                <a:buNone/>
                <a:tabLst/>
                <a:defRPr/>
              </a:pPr>
              <a:r>
                <a:rPr kumimoji="0" lang="en-US" sz="1175"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Media &amp; CDN</a:t>
              </a:r>
            </a:p>
          </p:txBody>
        </p:sp>
        <p:grpSp>
          <p:nvGrpSpPr>
            <p:cNvPr id="320" name="Group 319"/>
            <p:cNvGrpSpPr/>
            <p:nvPr/>
          </p:nvGrpSpPr>
          <p:grpSpPr>
            <a:xfrm>
              <a:off x="3540741" y="925340"/>
              <a:ext cx="985876" cy="310428"/>
              <a:chOff x="4094213" y="3729530"/>
              <a:chExt cx="985876" cy="310428"/>
            </a:xfrm>
          </p:grpSpPr>
          <p:sp>
            <p:nvSpPr>
              <p:cNvPr id="321" name="TextBox 320"/>
              <p:cNvSpPr txBox="1"/>
              <p:nvPr/>
            </p:nvSpPr>
            <p:spPr>
              <a:xfrm>
                <a:off x="4420933" y="3729530"/>
                <a:ext cx="659156" cy="301105"/>
              </a:xfrm>
              <a:prstGeom prst="rect">
                <a:avLst/>
              </a:prstGeom>
              <a:noFill/>
              <a:ln>
                <a:noFill/>
              </a:ln>
            </p:spPr>
            <p:txBody>
              <a:bodyPr wrap="none" lIns="0" tIns="27407" rIns="0" bIns="0" rtlCol="0">
                <a:noAutofit/>
              </a:bodyPr>
              <a:lstStyle/>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5" b="0" i="0" u="none" strike="noStrike" kern="0" cap="none" spc="0" normalizeH="0" baseline="0" noProof="0">
                    <a:ln>
                      <a:noFill/>
                    </a:ln>
                    <a:solidFill>
                      <a:srgbClr val="FFFFFF"/>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Content </a:t>
                </a:r>
                <a:br>
                  <a:rPr kumimoji="0" lang="en-US" sz="755" b="0" i="0" u="none" strike="noStrike" kern="0" cap="none" spc="0" normalizeH="0" baseline="0" noProof="0">
                    <a:ln>
                      <a:noFill/>
                    </a:ln>
                    <a:solidFill>
                      <a:srgbClr val="FFFFFF"/>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br>
                <a:r>
                  <a:rPr kumimoji="0" lang="en-US" sz="755" b="0" i="0" u="none" strike="noStrike" kern="0" cap="none" spc="0" normalizeH="0" baseline="0" noProof="0">
                    <a:ln>
                      <a:noFill/>
                    </a:ln>
                    <a:solidFill>
                      <a:srgbClr val="FFFFFF"/>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Delivery</a:t>
                </a:r>
              </a:p>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5" b="0" i="0" u="none" strike="noStrike" kern="0" cap="none" spc="0" normalizeH="0" baseline="0" noProof="0">
                    <a:ln>
                      <a:noFill/>
                    </a:ln>
                    <a:solidFill>
                      <a:srgbClr val="FFFFFF"/>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Network</a:t>
                </a:r>
              </a:p>
            </p:txBody>
          </p:sp>
          <p:pic>
            <p:nvPicPr>
              <p:cNvPr id="322" name="Picture 321" descr="Content Delivery Network (CDN).png"/>
              <p:cNvPicPr>
                <a:picLocks noChangeAspect="1"/>
              </p:cNvPicPr>
              <p:nvPr/>
            </p:nvPicPr>
            <p:blipFill>
              <a:blip r:embed="rId67" cstate="email">
                <a:biLevel thresh="25000"/>
                <a:extLst>
                  <a:ext uri="{28A0092B-C50C-407E-A947-70E740481C1C}">
                    <a14:useLocalDpi xmlns:a14="http://schemas.microsoft.com/office/drawing/2010/main"/>
                  </a:ext>
                </a:extLst>
              </a:blip>
              <a:stretch>
                <a:fillRect/>
              </a:stretch>
            </p:blipFill>
            <p:spPr>
              <a:xfrm>
                <a:off x="4094213" y="3743791"/>
                <a:ext cx="296167" cy="296167"/>
              </a:xfrm>
              <a:prstGeom prst="rect">
                <a:avLst/>
              </a:prstGeom>
            </p:spPr>
          </p:pic>
        </p:grpSp>
        <p:grpSp>
          <p:nvGrpSpPr>
            <p:cNvPr id="323" name="Group 322"/>
            <p:cNvGrpSpPr/>
            <p:nvPr/>
          </p:nvGrpSpPr>
          <p:grpSpPr>
            <a:xfrm>
              <a:off x="2042318" y="943855"/>
              <a:ext cx="997180" cy="301105"/>
              <a:chOff x="2770452" y="3748045"/>
              <a:chExt cx="997180" cy="301105"/>
            </a:xfrm>
          </p:grpSpPr>
          <p:sp>
            <p:nvSpPr>
              <p:cNvPr id="324" name="TextBox 323"/>
              <p:cNvSpPr txBox="1"/>
              <p:nvPr/>
            </p:nvSpPr>
            <p:spPr>
              <a:xfrm>
                <a:off x="3108476" y="3748045"/>
                <a:ext cx="659156" cy="301105"/>
              </a:xfrm>
              <a:prstGeom prst="rect">
                <a:avLst/>
              </a:prstGeom>
              <a:noFill/>
              <a:ln>
                <a:noFill/>
              </a:ln>
            </p:spPr>
            <p:txBody>
              <a:bodyPr wrap="none" lIns="0" tIns="27407" rIns="0" bIns="0" rtlCol="0">
                <a:noAutofit/>
              </a:bodyPr>
              <a:lstStyle/>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Media </a:t>
                </a:r>
                <a:b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b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Services</a:t>
                </a:r>
              </a:p>
            </p:txBody>
          </p:sp>
          <p:pic>
            <p:nvPicPr>
              <p:cNvPr id="325" name="Picture 324" descr="Media Services.png"/>
              <p:cNvPicPr>
                <a:picLocks noChangeAspect="1"/>
              </p:cNvPicPr>
              <p:nvPr/>
            </p:nvPicPr>
            <p:blipFill>
              <a:blip r:embed="rId68" cstate="email">
                <a:biLevel thresh="25000"/>
                <a:extLst>
                  <a:ext uri="{28A0092B-C50C-407E-A947-70E740481C1C}">
                    <a14:useLocalDpi xmlns:a14="http://schemas.microsoft.com/office/drawing/2010/main"/>
                  </a:ext>
                </a:extLst>
              </a:blip>
              <a:stretch>
                <a:fillRect/>
              </a:stretch>
            </p:blipFill>
            <p:spPr>
              <a:xfrm>
                <a:off x="2770452" y="3757874"/>
                <a:ext cx="282134" cy="282134"/>
              </a:xfrm>
              <a:prstGeom prst="rect">
                <a:avLst/>
              </a:prstGeom>
            </p:spPr>
          </p:pic>
        </p:grpSp>
        <p:sp>
          <p:nvSpPr>
            <p:cNvPr id="326" name="TextBox 325"/>
            <p:cNvSpPr txBox="1"/>
            <p:nvPr/>
          </p:nvSpPr>
          <p:spPr>
            <a:xfrm>
              <a:off x="3084763" y="950978"/>
              <a:ext cx="473543" cy="301105"/>
            </a:xfrm>
            <a:prstGeom prst="rect">
              <a:avLst/>
            </a:prstGeom>
            <a:noFill/>
            <a:ln>
              <a:noFill/>
            </a:ln>
          </p:spPr>
          <p:txBody>
            <a:bodyPr wrap="none" lIns="0" tIns="27407" rIns="0" bIns="0" rtlCol="0">
              <a:noAutofit/>
            </a:bodyPr>
            <a:lstStyle/>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Media </a:t>
              </a:r>
              <a:b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b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Analytics</a:t>
              </a:r>
            </a:p>
          </p:txBody>
        </p:sp>
        <p:pic>
          <p:nvPicPr>
            <p:cNvPr id="347" name="Picture 346" descr="Media Services.png"/>
            <p:cNvPicPr>
              <a:picLocks noChangeAspect="1"/>
            </p:cNvPicPr>
            <p:nvPr/>
          </p:nvPicPr>
          <p:blipFill>
            <a:blip r:embed="rId68" cstate="email">
              <a:biLevel thresh="25000"/>
              <a:extLst>
                <a:ext uri="{28A0092B-C50C-407E-A947-70E740481C1C}">
                  <a14:useLocalDpi xmlns:a14="http://schemas.microsoft.com/office/drawing/2010/main"/>
                </a:ext>
              </a:extLst>
            </a:blip>
            <a:stretch>
              <a:fillRect/>
            </a:stretch>
          </p:blipFill>
          <p:spPr>
            <a:xfrm>
              <a:off x="2746739" y="960807"/>
              <a:ext cx="282134" cy="282134"/>
            </a:xfrm>
            <a:prstGeom prst="rect">
              <a:avLst/>
            </a:prstGeom>
          </p:spPr>
        </p:pic>
        <p:sp>
          <p:nvSpPr>
            <p:cNvPr id="348" name="Freeform 347"/>
            <p:cNvSpPr/>
            <p:nvPr/>
          </p:nvSpPr>
          <p:spPr bwMode="auto">
            <a:xfrm rot="2700000">
              <a:off x="11369431" y="5296394"/>
              <a:ext cx="188089" cy="188089"/>
            </a:xfrm>
            <a:custGeom>
              <a:avLst/>
              <a:gdLst>
                <a:gd name="connsiteX0" fmla="*/ 314803 w 613867"/>
                <a:gd name="connsiteY0" fmla="*/ 374281 h 613867"/>
                <a:gd name="connsiteX1" fmla="*/ 390557 w 613867"/>
                <a:gd name="connsiteY1" fmla="*/ 450035 h 613867"/>
                <a:gd name="connsiteX2" fmla="*/ 330696 w 613867"/>
                <a:gd name="connsiteY2" fmla="*/ 509896 h 613867"/>
                <a:gd name="connsiteX3" fmla="*/ 507842 w 613867"/>
                <a:gd name="connsiteY3" fmla="*/ 504902 h 613867"/>
                <a:gd name="connsiteX4" fmla="*/ 512837 w 613867"/>
                <a:gd name="connsiteY4" fmla="*/ 327756 h 613867"/>
                <a:gd name="connsiteX5" fmla="*/ 452975 w 613867"/>
                <a:gd name="connsiteY5" fmla="*/ 387617 h 613867"/>
                <a:gd name="connsiteX6" fmla="*/ 377221 w 613867"/>
                <a:gd name="connsiteY6" fmla="*/ 311863 h 613867"/>
                <a:gd name="connsiteX7" fmla="*/ 367619 w 613867"/>
                <a:gd name="connsiteY7" fmla="*/ 63753 h 613867"/>
                <a:gd name="connsiteX8" fmla="*/ 372612 w 613867"/>
                <a:gd name="connsiteY8" fmla="*/ 240900 h 613867"/>
                <a:gd name="connsiteX9" fmla="*/ 549761 w 613867"/>
                <a:gd name="connsiteY9" fmla="*/ 245895 h 613867"/>
                <a:gd name="connsiteX10" fmla="*/ 489898 w 613867"/>
                <a:gd name="connsiteY10" fmla="*/ 186033 h 613867"/>
                <a:gd name="connsiteX11" fmla="*/ 565652 w 613867"/>
                <a:gd name="connsiteY11" fmla="*/ 110279 h 613867"/>
                <a:gd name="connsiteX12" fmla="*/ 503234 w 613867"/>
                <a:gd name="connsiteY12" fmla="*/ 47861 h 613867"/>
                <a:gd name="connsiteX13" fmla="*/ 427480 w 613867"/>
                <a:gd name="connsiteY13" fmla="*/ 123615 h 613867"/>
                <a:gd name="connsiteX14" fmla="*/ 60550 w 613867"/>
                <a:gd name="connsiteY14" fmla="*/ 370823 h 613867"/>
                <a:gd name="connsiteX15" fmla="*/ 120411 w 613867"/>
                <a:gd name="connsiteY15" fmla="*/ 430684 h 613867"/>
                <a:gd name="connsiteX16" fmla="*/ 44657 w 613867"/>
                <a:gd name="connsiteY16" fmla="*/ 506438 h 613867"/>
                <a:gd name="connsiteX17" fmla="*/ 107075 w 613867"/>
                <a:gd name="connsiteY17" fmla="*/ 568856 h 613867"/>
                <a:gd name="connsiteX18" fmla="*/ 182829 w 613867"/>
                <a:gd name="connsiteY18" fmla="*/ 493102 h 613867"/>
                <a:gd name="connsiteX19" fmla="*/ 242691 w 613867"/>
                <a:gd name="connsiteY19" fmla="*/ 552964 h 613867"/>
                <a:gd name="connsiteX20" fmla="*/ 237696 w 613867"/>
                <a:gd name="connsiteY20" fmla="*/ 375818 h 613867"/>
                <a:gd name="connsiteX21" fmla="*/ 104519 w 613867"/>
                <a:gd name="connsiteY21" fmla="*/ 101580 h 613867"/>
                <a:gd name="connsiteX22" fmla="*/ 99524 w 613867"/>
                <a:gd name="connsiteY22" fmla="*/ 278727 h 613867"/>
                <a:gd name="connsiteX23" fmla="*/ 159386 w 613867"/>
                <a:gd name="connsiteY23" fmla="*/ 218865 h 613867"/>
                <a:gd name="connsiteX24" fmla="*/ 235140 w 613867"/>
                <a:gd name="connsiteY24" fmla="*/ 294619 h 613867"/>
                <a:gd name="connsiteX25" fmla="*/ 297558 w 613867"/>
                <a:gd name="connsiteY25" fmla="*/ 232201 h 613867"/>
                <a:gd name="connsiteX26" fmla="*/ 221804 w 613867"/>
                <a:gd name="connsiteY26" fmla="*/ 156447 h 613867"/>
                <a:gd name="connsiteX27" fmla="*/ 281665 w 613867"/>
                <a:gd name="connsiteY27" fmla="*/ 96586 h 613867"/>
                <a:gd name="connsiteX28" fmla="*/ 29967 w 613867"/>
                <a:gd name="connsiteY28" fmla="*/ 29967 h 613867"/>
                <a:gd name="connsiteX29" fmla="*/ 102313 w 613867"/>
                <a:gd name="connsiteY29" fmla="*/ 0 h 613867"/>
                <a:gd name="connsiteX30" fmla="*/ 511554 w 613867"/>
                <a:gd name="connsiteY30" fmla="*/ 0 h 613867"/>
                <a:gd name="connsiteX31" fmla="*/ 613867 w 613867"/>
                <a:gd name="connsiteY31" fmla="*/ 102313 h 613867"/>
                <a:gd name="connsiteX32" fmla="*/ 613867 w 613867"/>
                <a:gd name="connsiteY32" fmla="*/ 511554 h 613867"/>
                <a:gd name="connsiteX33" fmla="*/ 511554 w 613867"/>
                <a:gd name="connsiteY33" fmla="*/ 613867 h 613867"/>
                <a:gd name="connsiteX34" fmla="*/ 102313 w 613867"/>
                <a:gd name="connsiteY34" fmla="*/ 613867 h 613867"/>
                <a:gd name="connsiteX35" fmla="*/ 0 w 613867"/>
                <a:gd name="connsiteY35" fmla="*/ 511554 h 613867"/>
                <a:gd name="connsiteX36" fmla="*/ 0 w 613867"/>
                <a:gd name="connsiteY36" fmla="*/ 102313 h 613867"/>
                <a:gd name="connsiteX37" fmla="*/ 29967 w 613867"/>
                <a:gd name="connsiteY37" fmla="*/ 29967 h 613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13867" h="613867">
                  <a:moveTo>
                    <a:pt x="314803" y="374281"/>
                  </a:moveTo>
                  <a:lnTo>
                    <a:pt x="390557" y="450035"/>
                  </a:lnTo>
                  <a:lnTo>
                    <a:pt x="330696" y="509896"/>
                  </a:lnTo>
                  <a:lnTo>
                    <a:pt x="507842" y="504902"/>
                  </a:lnTo>
                  <a:lnTo>
                    <a:pt x="512837" y="327756"/>
                  </a:lnTo>
                  <a:lnTo>
                    <a:pt x="452975" y="387617"/>
                  </a:lnTo>
                  <a:lnTo>
                    <a:pt x="377221" y="311863"/>
                  </a:lnTo>
                  <a:close/>
                  <a:moveTo>
                    <a:pt x="367619" y="63753"/>
                  </a:moveTo>
                  <a:lnTo>
                    <a:pt x="372612" y="240900"/>
                  </a:lnTo>
                  <a:lnTo>
                    <a:pt x="549761" y="245895"/>
                  </a:lnTo>
                  <a:lnTo>
                    <a:pt x="489898" y="186033"/>
                  </a:lnTo>
                  <a:lnTo>
                    <a:pt x="565652" y="110279"/>
                  </a:lnTo>
                  <a:lnTo>
                    <a:pt x="503234" y="47861"/>
                  </a:lnTo>
                  <a:lnTo>
                    <a:pt x="427480" y="123615"/>
                  </a:lnTo>
                  <a:close/>
                  <a:moveTo>
                    <a:pt x="60550" y="370823"/>
                  </a:moveTo>
                  <a:lnTo>
                    <a:pt x="120411" y="430684"/>
                  </a:lnTo>
                  <a:lnTo>
                    <a:pt x="44657" y="506438"/>
                  </a:lnTo>
                  <a:lnTo>
                    <a:pt x="107075" y="568856"/>
                  </a:lnTo>
                  <a:lnTo>
                    <a:pt x="182829" y="493102"/>
                  </a:lnTo>
                  <a:lnTo>
                    <a:pt x="242691" y="552964"/>
                  </a:lnTo>
                  <a:lnTo>
                    <a:pt x="237696" y="375818"/>
                  </a:lnTo>
                  <a:close/>
                  <a:moveTo>
                    <a:pt x="104519" y="101580"/>
                  </a:moveTo>
                  <a:lnTo>
                    <a:pt x="99524" y="278727"/>
                  </a:lnTo>
                  <a:lnTo>
                    <a:pt x="159386" y="218865"/>
                  </a:lnTo>
                  <a:lnTo>
                    <a:pt x="235140" y="294619"/>
                  </a:lnTo>
                  <a:lnTo>
                    <a:pt x="297558" y="232201"/>
                  </a:lnTo>
                  <a:lnTo>
                    <a:pt x="221804" y="156447"/>
                  </a:lnTo>
                  <a:lnTo>
                    <a:pt x="281665" y="96586"/>
                  </a:lnTo>
                  <a:close/>
                  <a:moveTo>
                    <a:pt x="29967" y="29967"/>
                  </a:moveTo>
                  <a:cubicBezTo>
                    <a:pt x="48482" y="11452"/>
                    <a:pt x="74060" y="0"/>
                    <a:pt x="102313" y="0"/>
                  </a:cubicBezTo>
                  <a:lnTo>
                    <a:pt x="511554" y="0"/>
                  </a:lnTo>
                  <a:cubicBezTo>
                    <a:pt x="568060" y="0"/>
                    <a:pt x="613867" y="45807"/>
                    <a:pt x="613867" y="102313"/>
                  </a:cubicBezTo>
                  <a:lnTo>
                    <a:pt x="613867" y="511554"/>
                  </a:lnTo>
                  <a:cubicBezTo>
                    <a:pt x="613867" y="568060"/>
                    <a:pt x="568060" y="613867"/>
                    <a:pt x="511554" y="613867"/>
                  </a:cubicBezTo>
                  <a:lnTo>
                    <a:pt x="102313" y="613867"/>
                  </a:lnTo>
                  <a:cubicBezTo>
                    <a:pt x="45807" y="613867"/>
                    <a:pt x="0" y="568060"/>
                    <a:pt x="0" y="511554"/>
                  </a:cubicBezTo>
                  <a:lnTo>
                    <a:pt x="0" y="102313"/>
                  </a:lnTo>
                  <a:cubicBezTo>
                    <a:pt x="0" y="74060"/>
                    <a:pt x="11452" y="48482"/>
                    <a:pt x="29967" y="29967"/>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92" tIns="143353" rIns="179192" bIns="143353" numCol="1" spcCol="0" rtlCol="0" fromWordArt="0" anchor="t" anchorCtr="0" forceAA="0" compatLnSpc="1">
              <a:prstTxWarp prst="textNoShape">
                <a:avLst/>
              </a:prstTxWarp>
              <a:noAutofit/>
            </a:bodyPr>
            <a:lstStyle/>
            <a:p>
              <a:pPr marL="0" marR="0" lvl="0" indent="0" algn="ctr" defTabSz="913645" rtl="0" eaLnBrk="1" fontAlgn="base" latinLnBrk="0" hangingPunct="1">
                <a:lnSpc>
                  <a:spcPct val="90000"/>
                </a:lnSpc>
                <a:spcBef>
                  <a:spcPct val="0"/>
                </a:spcBef>
                <a:spcAft>
                  <a:spcPct val="0"/>
                </a:spcAft>
                <a:buClrTx/>
                <a:buSzTx/>
                <a:buFontTx/>
                <a:buNone/>
                <a:tabLst/>
                <a:defRPr/>
              </a:pPr>
              <a:endParaRPr kumimoji="0" lang="en-US" sz="1960" b="1"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grpSp>
          <p:nvGrpSpPr>
            <p:cNvPr id="350" name="Group 349"/>
            <p:cNvGrpSpPr/>
            <p:nvPr/>
          </p:nvGrpSpPr>
          <p:grpSpPr>
            <a:xfrm>
              <a:off x="8035122" y="3568701"/>
              <a:ext cx="297136" cy="295678"/>
              <a:chOff x="8580718" y="793097"/>
              <a:chExt cx="2587625" cy="2574925"/>
            </a:xfrm>
          </p:grpSpPr>
          <p:sp>
            <p:nvSpPr>
              <p:cNvPr id="351" name="Freeform 34"/>
              <p:cNvSpPr>
                <a:spLocks/>
              </p:cNvSpPr>
              <p:nvPr/>
            </p:nvSpPr>
            <p:spPr bwMode="auto">
              <a:xfrm>
                <a:off x="9477655" y="1434447"/>
                <a:ext cx="792163" cy="1312862"/>
              </a:xfrm>
              <a:custGeom>
                <a:avLst/>
                <a:gdLst>
                  <a:gd name="T0" fmla="*/ 1459 w 1508"/>
                  <a:gd name="T1" fmla="*/ 930 h 2501"/>
                  <a:gd name="T2" fmla="*/ 837 w 1508"/>
                  <a:gd name="T3" fmla="*/ 930 h 2501"/>
                  <a:gd name="T4" fmla="*/ 1097 w 1508"/>
                  <a:gd name="T5" fmla="*/ 63 h 2501"/>
                  <a:gd name="T6" fmla="*/ 1072 w 1508"/>
                  <a:gd name="T7" fmla="*/ 4 h 2501"/>
                  <a:gd name="T8" fmla="*/ 1053 w 1508"/>
                  <a:gd name="T9" fmla="*/ 0 h 2501"/>
                  <a:gd name="T10" fmla="*/ 1014 w 1508"/>
                  <a:gd name="T11" fmla="*/ 19 h 2501"/>
                  <a:gd name="T12" fmla="*/ 10 w 1508"/>
                  <a:gd name="T13" fmla="*/ 1483 h 2501"/>
                  <a:gd name="T14" fmla="*/ 5 w 1508"/>
                  <a:gd name="T15" fmla="*/ 1532 h 2501"/>
                  <a:gd name="T16" fmla="*/ 49 w 1508"/>
                  <a:gd name="T17" fmla="*/ 1556 h 2501"/>
                  <a:gd name="T18" fmla="*/ 651 w 1508"/>
                  <a:gd name="T19" fmla="*/ 1556 h 2501"/>
                  <a:gd name="T20" fmla="*/ 382 w 1508"/>
                  <a:gd name="T21" fmla="*/ 2438 h 2501"/>
                  <a:gd name="T22" fmla="*/ 407 w 1508"/>
                  <a:gd name="T23" fmla="*/ 2497 h 2501"/>
                  <a:gd name="T24" fmla="*/ 426 w 1508"/>
                  <a:gd name="T25" fmla="*/ 2501 h 2501"/>
                  <a:gd name="T26" fmla="*/ 465 w 1508"/>
                  <a:gd name="T27" fmla="*/ 2482 h 2501"/>
                  <a:gd name="T28" fmla="*/ 1498 w 1508"/>
                  <a:gd name="T29" fmla="*/ 1003 h 2501"/>
                  <a:gd name="T30" fmla="*/ 1508 w 1508"/>
                  <a:gd name="T31" fmla="*/ 974 h 2501"/>
                  <a:gd name="T32" fmla="*/ 1459 w 1508"/>
                  <a:gd name="T33" fmla="*/ 930 h 2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08" h="2501">
                    <a:moveTo>
                      <a:pt x="1459" y="930"/>
                    </a:moveTo>
                    <a:lnTo>
                      <a:pt x="837" y="930"/>
                    </a:lnTo>
                    <a:lnTo>
                      <a:pt x="1097" y="63"/>
                    </a:lnTo>
                    <a:cubicBezTo>
                      <a:pt x="1102" y="39"/>
                      <a:pt x="1092" y="14"/>
                      <a:pt x="1072" y="4"/>
                    </a:cubicBezTo>
                    <a:cubicBezTo>
                      <a:pt x="1068" y="0"/>
                      <a:pt x="1058" y="0"/>
                      <a:pt x="1053" y="0"/>
                    </a:cubicBezTo>
                    <a:cubicBezTo>
                      <a:pt x="1038" y="0"/>
                      <a:pt x="1024" y="9"/>
                      <a:pt x="1014" y="19"/>
                    </a:cubicBezTo>
                    <a:lnTo>
                      <a:pt x="10" y="1483"/>
                    </a:lnTo>
                    <a:cubicBezTo>
                      <a:pt x="0" y="1498"/>
                      <a:pt x="0" y="1517"/>
                      <a:pt x="5" y="1532"/>
                    </a:cubicBezTo>
                    <a:cubicBezTo>
                      <a:pt x="15" y="1547"/>
                      <a:pt x="30" y="1556"/>
                      <a:pt x="49" y="1556"/>
                    </a:cubicBezTo>
                    <a:lnTo>
                      <a:pt x="651" y="1556"/>
                    </a:lnTo>
                    <a:lnTo>
                      <a:pt x="382" y="2438"/>
                    </a:lnTo>
                    <a:cubicBezTo>
                      <a:pt x="377" y="2462"/>
                      <a:pt x="387" y="2487"/>
                      <a:pt x="407" y="2497"/>
                    </a:cubicBezTo>
                    <a:cubicBezTo>
                      <a:pt x="412" y="2501"/>
                      <a:pt x="421" y="2501"/>
                      <a:pt x="426" y="2501"/>
                    </a:cubicBezTo>
                    <a:cubicBezTo>
                      <a:pt x="441" y="2501"/>
                      <a:pt x="456" y="2492"/>
                      <a:pt x="465" y="2482"/>
                    </a:cubicBezTo>
                    <a:lnTo>
                      <a:pt x="1498" y="1003"/>
                    </a:lnTo>
                    <a:cubicBezTo>
                      <a:pt x="1503" y="993"/>
                      <a:pt x="1508" y="984"/>
                      <a:pt x="1508" y="974"/>
                    </a:cubicBezTo>
                    <a:cubicBezTo>
                      <a:pt x="1508" y="949"/>
                      <a:pt x="1484" y="930"/>
                      <a:pt x="1459" y="930"/>
                    </a:cubicBezTo>
                    <a:close/>
                  </a:path>
                </a:pathLst>
              </a:custGeom>
              <a:solidFill>
                <a:srgbClr val="FFFFFF"/>
              </a:solidFill>
              <a:ln w="0">
                <a:noFill/>
                <a:prstDash val="solid"/>
                <a:round/>
                <a:headEnd/>
                <a:tailEnd/>
              </a:ln>
            </p:spPr>
            <p:txBody>
              <a:bodyPr vert="horz" wrap="square" lIns="89595" tIns="44798" rIns="89595" bIns="44798" numCol="1" anchor="t" anchorCtr="0" compatLnSpc="1">
                <a:prstTxWarp prst="textNoShape">
                  <a:avLst/>
                </a:prstTxWarp>
              </a:bodyPr>
              <a:lstStyle/>
              <a:p>
                <a:pPr marL="0" marR="0" lvl="0" indent="0" algn="l" defTabSz="895938"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52" name="Freeform 35"/>
              <p:cNvSpPr>
                <a:spLocks noEditPoints="1"/>
              </p:cNvSpPr>
              <p:nvPr/>
            </p:nvSpPr>
            <p:spPr bwMode="auto">
              <a:xfrm>
                <a:off x="8580718" y="793097"/>
                <a:ext cx="2587625" cy="2574925"/>
              </a:xfrm>
              <a:custGeom>
                <a:avLst/>
                <a:gdLst>
                  <a:gd name="T0" fmla="*/ 3231 w 4925"/>
                  <a:gd name="T1" fmla="*/ 4866 h 4910"/>
                  <a:gd name="T2" fmla="*/ 3422 w 4925"/>
                  <a:gd name="T3" fmla="*/ 4910 h 4910"/>
                  <a:gd name="T4" fmla="*/ 3579 w 4925"/>
                  <a:gd name="T5" fmla="*/ 4881 h 4910"/>
                  <a:gd name="T6" fmla="*/ 3833 w 4925"/>
                  <a:gd name="T7" fmla="*/ 4646 h 4910"/>
                  <a:gd name="T8" fmla="*/ 3899 w 4925"/>
                  <a:gd name="T9" fmla="*/ 4509 h 4910"/>
                  <a:gd name="T10" fmla="*/ 4063 w 4925"/>
                  <a:gd name="T11" fmla="*/ 4509 h 4910"/>
                  <a:gd name="T12" fmla="*/ 4509 w 4925"/>
                  <a:gd name="T13" fmla="*/ 4063 h 4910"/>
                  <a:gd name="T14" fmla="*/ 4509 w 4925"/>
                  <a:gd name="T15" fmla="*/ 2794 h 4910"/>
                  <a:gd name="T16" fmla="*/ 4866 w 4925"/>
                  <a:gd name="T17" fmla="*/ 2031 h 4910"/>
                  <a:gd name="T18" fmla="*/ 4881 w 4925"/>
                  <a:gd name="T19" fmla="*/ 1679 h 4910"/>
                  <a:gd name="T20" fmla="*/ 4646 w 4925"/>
                  <a:gd name="T21" fmla="*/ 1424 h 4910"/>
                  <a:gd name="T22" fmla="*/ 4509 w 4925"/>
                  <a:gd name="T23" fmla="*/ 1358 h 4910"/>
                  <a:gd name="T24" fmla="*/ 4509 w 4925"/>
                  <a:gd name="T25" fmla="*/ 856 h 4910"/>
                  <a:gd name="T26" fmla="*/ 4063 w 4925"/>
                  <a:gd name="T27" fmla="*/ 411 h 4910"/>
                  <a:gd name="T28" fmla="*/ 2779 w 4925"/>
                  <a:gd name="T29" fmla="*/ 411 h 4910"/>
                  <a:gd name="T30" fmla="*/ 2026 w 4925"/>
                  <a:gd name="T31" fmla="*/ 58 h 4910"/>
                  <a:gd name="T32" fmla="*/ 1679 w 4925"/>
                  <a:gd name="T33" fmla="*/ 44 h 4910"/>
                  <a:gd name="T34" fmla="*/ 1424 w 4925"/>
                  <a:gd name="T35" fmla="*/ 279 h 4910"/>
                  <a:gd name="T36" fmla="*/ 1360 w 4925"/>
                  <a:gd name="T37" fmla="*/ 411 h 4910"/>
                  <a:gd name="T38" fmla="*/ 856 w 4925"/>
                  <a:gd name="T39" fmla="*/ 411 h 4910"/>
                  <a:gd name="T40" fmla="*/ 411 w 4925"/>
                  <a:gd name="T41" fmla="*/ 856 h 4910"/>
                  <a:gd name="T42" fmla="*/ 411 w 4925"/>
                  <a:gd name="T43" fmla="*/ 2478 h 4910"/>
                  <a:gd name="T44" fmla="*/ 58 w 4925"/>
                  <a:gd name="T45" fmla="*/ 3231 h 4910"/>
                  <a:gd name="T46" fmla="*/ 44 w 4925"/>
                  <a:gd name="T47" fmla="*/ 3579 h 4910"/>
                  <a:gd name="T48" fmla="*/ 279 w 4925"/>
                  <a:gd name="T49" fmla="*/ 3833 h 4910"/>
                  <a:gd name="T50" fmla="*/ 411 w 4925"/>
                  <a:gd name="T51" fmla="*/ 3897 h 4910"/>
                  <a:gd name="T52" fmla="*/ 411 w 4925"/>
                  <a:gd name="T53" fmla="*/ 4063 h 4910"/>
                  <a:gd name="T54" fmla="*/ 856 w 4925"/>
                  <a:gd name="T55" fmla="*/ 4509 h 4910"/>
                  <a:gd name="T56" fmla="*/ 2468 w 4925"/>
                  <a:gd name="T57" fmla="*/ 4509 h 4910"/>
                  <a:gd name="T58" fmla="*/ 3231 w 4925"/>
                  <a:gd name="T59" fmla="*/ 4866 h 4910"/>
                  <a:gd name="T60" fmla="*/ 856 w 4925"/>
                  <a:gd name="T61" fmla="*/ 705 h 4910"/>
                  <a:gd name="T62" fmla="*/ 4063 w 4925"/>
                  <a:gd name="T63" fmla="*/ 705 h 4910"/>
                  <a:gd name="T64" fmla="*/ 4210 w 4925"/>
                  <a:gd name="T65" fmla="*/ 851 h 4910"/>
                  <a:gd name="T66" fmla="*/ 4210 w 4925"/>
                  <a:gd name="T67" fmla="*/ 4058 h 4910"/>
                  <a:gd name="T68" fmla="*/ 4063 w 4925"/>
                  <a:gd name="T69" fmla="*/ 4205 h 4910"/>
                  <a:gd name="T70" fmla="*/ 856 w 4925"/>
                  <a:gd name="T71" fmla="*/ 4205 h 4910"/>
                  <a:gd name="T72" fmla="*/ 709 w 4925"/>
                  <a:gd name="T73" fmla="*/ 4058 h 4910"/>
                  <a:gd name="T74" fmla="*/ 709 w 4925"/>
                  <a:gd name="T75" fmla="*/ 851 h 4910"/>
                  <a:gd name="T76" fmla="*/ 856 w 4925"/>
                  <a:gd name="T77" fmla="*/ 705 h 49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925" h="4910">
                    <a:moveTo>
                      <a:pt x="3231" y="4866"/>
                    </a:moveTo>
                    <a:cubicBezTo>
                      <a:pt x="3290" y="4896"/>
                      <a:pt x="3358" y="4910"/>
                      <a:pt x="3422" y="4910"/>
                    </a:cubicBezTo>
                    <a:cubicBezTo>
                      <a:pt x="3476" y="4910"/>
                      <a:pt x="3525" y="4900"/>
                      <a:pt x="3579" y="4881"/>
                    </a:cubicBezTo>
                    <a:cubicBezTo>
                      <a:pt x="3691" y="4842"/>
                      <a:pt x="3784" y="4758"/>
                      <a:pt x="3833" y="4646"/>
                    </a:cubicBezTo>
                    <a:lnTo>
                      <a:pt x="3899" y="4509"/>
                    </a:lnTo>
                    <a:lnTo>
                      <a:pt x="4063" y="4509"/>
                    </a:lnTo>
                    <a:cubicBezTo>
                      <a:pt x="4308" y="4509"/>
                      <a:pt x="4509" y="4308"/>
                      <a:pt x="4509" y="4063"/>
                    </a:cubicBezTo>
                    <a:lnTo>
                      <a:pt x="4509" y="2794"/>
                    </a:lnTo>
                    <a:lnTo>
                      <a:pt x="4866" y="2031"/>
                    </a:lnTo>
                    <a:cubicBezTo>
                      <a:pt x="4920" y="1919"/>
                      <a:pt x="4925" y="1796"/>
                      <a:pt x="4881" y="1679"/>
                    </a:cubicBezTo>
                    <a:cubicBezTo>
                      <a:pt x="4842" y="1566"/>
                      <a:pt x="4758" y="1473"/>
                      <a:pt x="4646" y="1424"/>
                    </a:cubicBezTo>
                    <a:lnTo>
                      <a:pt x="4509" y="1358"/>
                    </a:lnTo>
                    <a:lnTo>
                      <a:pt x="4509" y="856"/>
                    </a:lnTo>
                    <a:cubicBezTo>
                      <a:pt x="4509" y="612"/>
                      <a:pt x="4308" y="411"/>
                      <a:pt x="4063" y="411"/>
                    </a:cubicBezTo>
                    <a:lnTo>
                      <a:pt x="2779" y="411"/>
                    </a:lnTo>
                    <a:lnTo>
                      <a:pt x="2026" y="58"/>
                    </a:lnTo>
                    <a:cubicBezTo>
                      <a:pt x="1919" y="9"/>
                      <a:pt x="1791" y="0"/>
                      <a:pt x="1679" y="44"/>
                    </a:cubicBezTo>
                    <a:cubicBezTo>
                      <a:pt x="1566" y="83"/>
                      <a:pt x="1473" y="166"/>
                      <a:pt x="1424" y="279"/>
                    </a:cubicBezTo>
                    <a:lnTo>
                      <a:pt x="1360" y="411"/>
                    </a:lnTo>
                    <a:lnTo>
                      <a:pt x="856" y="411"/>
                    </a:lnTo>
                    <a:cubicBezTo>
                      <a:pt x="612" y="411"/>
                      <a:pt x="411" y="612"/>
                      <a:pt x="411" y="856"/>
                    </a:cubicBezTo>
                    <a:lnTo>
                      <a:pt x="411" y="2478"/>
                    </a:lnTo>
                    <a:lnTo>
                      <a:pt x="58" y="3231"/>
                    </a:lnTo>
                    <a:cubicBezTo>
                      <a:pt x="9" y="3339"/>
                      <a:pt x="0" y="3466"/>
                      <a:pt x="44" y="3579"/>
                    </a:cubicBezTo>
                    <a:cubicBezTo>
                      <a:pt x="83" y="3691"/>
                      <a:pt x="166" y="3784"/>
                      <a:pt x="279" y="3833"/>
                    </a:cubicBezTo>
                    <a:lnTo>
                      <a:pt x="411" y="3897"/>
                    </a:lnTo>
                    <a:lnTo>
                      <a:pt x="411" y="4063"/>
                    </a:lnTo>
                    <a:cubicBezTo>
                      <a:pt x="411" y="4308"/>
                      <a:pt x="612" y="4509"/>
                      <a:pt x="856" y="4509"/>
                    </a:cubicBezTo>
                    <a:lnTo>
                      <a:pt x="2468" y="4509"/>
                    </a:lnTo>
                    <a:lnTo>
                      <a:pt x="3231" y="4866"/>
                    </a:lnTo>
                    <a:close/>
                    <a:moveTo>
                      <a:pt x="856" y="705"/>
                    </a:moveTo>
                    <a:lnTo>
                      <a:pt x="4063" y="705"/>
                    </a:lnTo>
                    <a:cubicBezTo>
                      <a:pt x="4142" y="705"/>
                      <a:pt x="4210" y="768"/>
                      <a:pt x="4210" y="851"/>
                    </a:cubicBezTo>
                    <a:lnTo>
                      <a:pt x="4210" y="4058"/>
                    </a:lnTo>
                    <a:cubicBezTo>
                      <a:pt x="4210" y="4137"/>
                      <a:pt x="4146" y="4205"/>
                      <a:pt x="4063" y="4205"/>
                    </a:cubicBezTo>
                    <a:lnTo>
                      <a:pt x="856" y="4205"/>
                    </a:lnTo>
                    <a:cubicBezTo>
                      <a:pt x="778" y="4205"/>
                      <a:pt x="709" y="4142"/>
                      <a:pt x="709" y="4058"/>
                    </a:cubicBezTo>
                    <a:lnTo>
                      <a:pt x="709" y="851"/>
                    </a:lnTo>
                    <a:cubicBezTo>
                      <a:pt x="709" y="773"/>
                      <a:pt x="773" y="705"/>
                      <a:pt x="856" y="705"/>
                    </a:cubicBezTo>
                    <a:close/>
                  </a:path>
                </a:pathLst>
              </a:custGeom>
              <a:solidFill>
                <a:srgbClr val="FFFFFF"/>
              </a:solidFill>
              <a:ln w="0">
                <a:noFill/>
                <a:prstDash val="solid"/>
                <a:round/>
                <a:headEnd/>
                <a:tailEnd/>
              </a:ln>
            </p:spPr>
            <p:txBody>
              <a:bodyPr vert="horz" wrap="square" lIns="89595" tIns="44798" rIns="89595" bIns="44798" numCol="1" anchor="t" anchorCtr="0" compatLnSpc="1">
                <a:prstTxWarp prst="textNoShape">
                  <a:avLst/>
                </a:prstTxWarp>
              </a:bodyPr>
              <a:lstStyle/>
              <a:p>
                <a:pPr marL="0" marR="0" lvl="0" indent="0" algn="l" defTabSz="895938"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grpSp>
          <p:nvGrpSpPr>
            <p:cNvPr id="353" name="Group 352"/>
            <p:cNvGrpSpPr/>
            <p:nvPr/>
          </p:nvGrpSpPr>
          <p:grpSpPr>
            <a:xfrm>
              <a:off x="9154089" y="3612024"/>
              <a:ext cx="266641" cy="209033"/>
              <a:chOff x="8588655" y="3482322"/>
              <a:chExt cx="2571750" cy="2016125"/>
            </a:xfrm>
          </p:grpSpPr>
          <p:sp>
            <p:nvSpPr>
              <p:cNvPr id="354" name="Freeform 36"/>
              <p:cNvSpPr>
                <a:spLocks/>
              </p:cNvSpPr>
              <p:nvPr/>
            </p:nvSpPr>
            <p:spPr bwMode="auto">
              <a:xfrm>
                <a:off x="8588655" y="3482322"/>
                <a:ext cx="1547813" cy="241300"/>
              </a:xfrm>
              <a:custGeom>
                <a:avLst/>
                <a:gdLst>
                  <a:gd name="T0" fmla="*/ 2894 w 2948"/>
                  <a:gd name="T1" fmla="*/ 397 h 460"/>
                  <a:gd name="T2" fmla="*/ 2752 w 2948"/>
                  <a:gd name="T3" fmla="*/ 152 h 460"/>
                  <a:gd name="T4" fmla="*/ 2488 w 2948"/>
                  <a:gd name="T5" fmla="*/ 0 h 460"/>
                  <a:gd name="T6" fmla="*/ 304 w 2948"/>
                  <a:gd name="T7" fmla="*/ 0 h 460"/>
                  <a:gd name="T8" fmla="*/ 0 w 2948"/>
                  <a:gd name="T9" fmla="*/ 304 h 460"/>
                  <a:gd name="T10" fmla="*/ 0 w 2948"/>
                  <a:gd name="T11" fmla="*/ 460 h 460"/>
                  <a:gd name="T12" fmla="*/ 2948 w 2948"/>
                  <a:gd name="T13" fmla="*/ 460 h 460"/>
                  <a:gd name="T14" fmla="*/ 2894 w 2948"/>
                  <a:gd name="T15" fmla="*/ 397 h 4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48" h="460">
                    <a:moveTo>
                      <a:pt x="2894" y="397"/>
                    </a:moveTo>
                    <a:lnTo>
                      <a:pt x="2752" y="152"/>
                    </a:lnTo>
                    <a:cubicBezTo>
                      <a:pt x="2698" y="59"/>
                      <a:pt x="2595" y="0"/>
                      <a:pt x="2488" y="0"/>
                    </a:cubicBezTo>
                    <a:lnTo>
                      <a:pt x="304" y="0"/>
                    </a:lnTo>
                    <a:cubicBezTo>
                      <a:pt x="138" y="0"/>
                      <a:pt x="0" y="137"/>
                      <a:pt x="0" y="304"/>
                    </a:cubicBezTo>
                    <a:lnTo>
                      <a:pt x="0" y="460"/>
                    </a:lnTo>
                    <a:lnTo>
                      <a:pt x="2948" y="460"/>
                    </a:lnTo>
                    <a:cubicBezTo>
                      <a:pt x="2923" y="446"/>
                      <a:pt x="2909" y="421"/>
                      <a:pt x="2894" y="397"/>
                    </a:cubicBezTo>
                    <a:close/>
                  </a:path>
                </a:pathLst>
              </a:custGeom>
              <a:solidFill>
                <a:srgbClr val="FFFFFF"/>
              </a:solidFill>
              <a:ln w="0">
                <a:noFill/>
                <a:prstDash val="solid"/>
                <a:round/>
                <a:headEnd/>
                <a:tailEnd/>
              </a:ln>
            </p:spPr>
            <p:txBody>
              <a:bodyPr vert="horz" wrap="square" lIns="89595" tIns="44798" rIns="89595" bIns="44798" numCol="1" anchor="t" anchorCtr="0" compatLnSpc="1">
                <a:prstTxWarp prst="textNoShape">
                  <a:avLst/>
                </a:prstTxWarp>
              </a:bodyPr>
              <a:lstStyle/>
              <a:p>
                <a:pPr marL="0" marR="0" lvl="0" indent="0" algn="l" defTabSz="895938"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55" name="Freeform 37"/>
              <p:cNvSpPr>
                <a:spLocks noEditPoints="1"/>
              </p:cNvSpPr>
              <p:nvPr/>
            </p:nvSpPr>
            <p:spPr bwMode="auto">
              <a:xfrm>
                <a:off x="8588655" y="3804585"/>
                <a:ext cx="2571750" cy="1693862"/>
              </a:xfrm>
              <a:custGeom>
                <a:avLst/>
                <a:gdLst>
                  <a:gd name="T0" fmla="*/ 4706 w 4896"/>
                  <a:gd name="T1" fmla="*/ 0 h 3227"/>
                  <a:gd name="T2" fmla="*/ 0 w 4896"/>
                  <a:gd name="T3" fmla="*/ 0 h 3227"/>
                  <a:gd name="T4" fmla="*/ 0 w 4896"/>
                  <a:gd name="T5" fmla="*/ 2923 h 3227"/>
                  <a:gd name="T6" fmla="*/ 304 w 4896"/>
                  <a:gd name="T7" fmla="*/ 3227 h 3227"/>
                  <a:gd name="T8" fmla="*/ 4593 w 4896"/>
                  <a:gd name="T9" fmla="*/ 3227 h 3227"/>
                  <a:gd name="T10" fmla="*/ 4896 w 4896"/>
                  <a:gd name="T11" fmla="*/ 2923 h 3227"/>
                  <a:gd name="T12" fmla="*/ 4896 w 4896"/>
                  <a:gd name="T13" fmla="*/ 279 h 3227"/>
                  <a:gd name="T14" fmla="*/ 4706 w 4896"/>
                  <a:gd name="T15" fmla="*/ 0 h 3227"/>
                  <a:gd name="T16" fmla="*/ 3070 w 4896"/>
                  <a:gd name="T17" fmla="*/ 1469 h 3227"/>
                  <a:gd name="T18" fmla="*/ 2204 w 4896"/>
                  <a:gd name="T19" fmla="*/ 2708 h 3227"/>
                  <a:gd name="T20" fmla="*/ 2169 w 4896"/>
                  <a:gd name="T21" fmla="*/ 2727 h 3227"/>
                  <a:gd name="T22" fmla="*/ 2150 w 4896"/>
                  <a:gd name="T23" fmla="*/ 2722 h 3227"/>
                  <a:gd name="T24" fmla="*/ 2130 w 4896"/>
                  <a:gd name="T25" fmla="*/ 2673 h 3227"/>
                  <a:gd name="T26" fmla="*/ 2355 w 4896"/>
                  <a:gd name="T27" fmla="*/ 1934 h 3227"/>
                  <a:gd name="T28" fmla="*/ 1851 w 4896"/>
                  <a:gd name="T29" fmla="*/ 1934 h 3227"/>
                  <a:gd name="T30" fmla="*/ 1812 w 4896"/>
                  <a:gd name="T31" fmla="*/ 1910 h 3227"/>
                  <a:gd name="T32" fmla="*/ 1817 w 4896"/>
                  <a:gd name="T33" fmla="*/ 1866 h 3227"/>
                  <a:gd name="T34" fmla="*/ 2659 w 4896"/>
                  <a:gd name="T35" fmla="*/ 642 h 3227"/>
                  <a:gd name="T36" fmla="*/ 2693 w 4896"/>
                  <a:gd name="T37" fmla="*/ 622 h 3227"/>
                  <a:gd name="T38" fmla="*/ 2713 w 4896"/>
                  <a:gd name="T39" fmla="*/ 627 h 3227"/>
                  <a:gd name="T40" fmla="*/ 2732 w 4896"/>
                  <a:gd name="T41" fmla="*/ 676 h 3227"/>
                  <a:gd name="T42" fmla="*/ 2517 w 4896"/>
                  <a:gd name="T43" fmla="*/ 1400 h 3227"/>
                  <a:gd name="T44" fmla="*/ 3036 w 4896"/>
                  <a:gd name="T45" fmla="*/ 1400 h 3227"/>
                  <a:gd name="T46" fmla="*/ 3080 w 4896"/>
                  <a:gd name="T47" fmla="*/ 1444 h 3227"/>
                  <a:gd name="T48" fmla="*/ 3070 w 4896"/>
                  <a:gd name="T49" fmla="*/ 1469 h 3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896" h="3227">
                    <a:moveTo>
                      <a:pt x="4706" y="0"/>
                    </a:moveTo>
                    <a:lnTo>
                      <a:pt x="0" y="0"/>
                    </a:lnTo>
                    <a:lnTo>
                      <a:pt x="0" y="2923"/>
                    </a:lnTo>
                    <a:cubicBezTo>
                      <a:pt x="0" y="3090"/>
                      <a:pt x="138" y="3227"/>
                      <a:pt x="304" y="3227"/>
                    </a:cubicBezTo>
                    <a:lnTo>
                      <a:pt x="4593" y="3227"/>
                    </a:lnTo>
                    <a:cubicBezTo>
                      <a:pt x="4759" y="3227"/>
                      <a:pt x="4896" y="3090"/>
                      <a:pt x="4896" y="2923"/>
                    </a:cubicBezTo>
                    <a:lnTo>
                      <a:pt x="4896" y="279"/>
                    </a:lnTo>
                    <a:cubicBezTo>
                      <a:pt x="4896" y="157"/>
                      <a:pt x="4818" y="49"/>
                      <a:pt x="4706" y="0"/>
                    </a:cubicBezTo>
                    <a:close/>
                    <a:moveTo>
                      <a:pt x="3070" y="1469"/>
                    </a:moveTo>
                    <a:lnTo>
                      <a:pt x="2204" y="2708"/>
                    </a:lnTo>
                    <a:cubicBezTo>
                      <a:pt x="2194" y="2717"/>
                      <a:pt x="2184" y="2727"/>
                      <a:pt x="2169" y="2727"/>
                    </a:cubicBezTo>
                    <a:cubicBezTo>
                      <a:pt x="2164" y="2727"/>
                      <a:pt x="2155" y="2727"/>
                      <a:pt x="2150" y="2722"/>
                    </a:cubicBezTo>
                    <a:cubicBezTo>
                      <a:pt x="2130" y="2713"/>
                      <a:pt x="2120" y="2693"/>
                      <a:pt x="2130" y="2673"/>
                    </a:cubicBezTo>
                    <a:lnTo>
                      <a:pt x="2355" y="1934"/>
                    </a:lnTo>
                    <a:lnTo>
                      <a:pt x="1851" y="1934"/>
                    </a:lnTo>
                    <a:cubicBezTo>
                      <a:pt x="1836" y="1934"/>
                      <a:pt x="1822" y="1924"/>
                      <a:pt x="1812" y="1910"/>
                    </a:cubicBezTo>
                    <a:cubicBezTo>
                      <a:pt x="1807" y="1895"/>
                      <a:pt x="1807" y="1880"/>
                      <a:pt x="1817" y="1866"/>
                    </a:cubicBezTo>
                    <a:lnTo>
                      <a:pt x="2659" y="642"/>
                    </a:lnTo>
                    <a:cubicBezTo>
                      <a:pt x="2669" y="632"/>
                      <a:pt x="2679" y="622"/>
                      <a:pt x="2693" y="622"/>
                    </a:cubicBezTo>
                    <a:cubicBezTo>
                      <a:pt x="2698" y="622"/>
                      <a:pt x="2703" y="622"/>
                      <a:pt x="2713" y="627"/>
                    </a:cubicBezTo>
                    <a:cubicBezTo>
                      <a:pt x="2732" y="637"/>
                      <a:pt x="2742" y="656"/>
                      <a:pt x="2732" y="676"/>
                    </a:cubicBezTo>
                    <a:lnTo>
                      <a:pt x="2517" y="1400"/>
                    </a:lnTo>
                    <a:lnTo>
                      <a:pt x="3036" y="1400"/>
                    </a:lnTo>
                    <a:cubicBezTo>
                      <a:pt x="3060" y="1400"/>
                      <a:pt x="3080" y="1420"/>
                      <a:pt x="3080" y="1444"/>
                    </a:cubicBezTo>
                    <a:cubicBezTo>
                      <a:pt x="3080" y="1454"/>
                      <a:pt x="3075" y="1459"/>
                      <a:pt x="3070" y="1469"/>
                    </a:cubicBezTo>
                    <a:close/>
                  </a:path>
                </a:pathLst>
              </a:custGeom>
              <a:solidFill>
                <a:srgbClr val="FFFFFF"/>
              </a:solidFill>
              <a:ln w="0">
                <a:noFill/>
                <a:prstDash val="solid"/>
                <a:round/>
                <a:headEnd/>
                <a:tailEnd/>
              </a:ln>
            </p:spPr>
            <p:txBody>
              <a:bodyPr vert="horz" wrap="square" lIns="89595" tIns="44798" rIns="89595" bIns="44798" numCol="1" anchor="t" anchorCtr="0" compatLnSpc="1">
                <a:prstTxWarp prst="textNoShape">
                  <a:avLst/>
                </a:prstTxWarp>
              </a:bodyPr>
              <a:lstStyle/>
              <a:p>
                <a:pPr marL="0" marR="0" lvl="0" indent="0" algn="l" defTabSz="895938"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grpSp>
    </p:spTree>
    <p:extLst>
      <p:ext uri="{BB962C8B-B14F-4D97-AF65-F5344CB8AC3E}">
        <p14:creationId xmlns:p14="http://schemas.microsoft.com/office/powerpoint/2010/main" val="328524891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9EFD2D6-0666-4313-BC5B-E816445205B7}"/>
              </a:ext>
            </a:extLst>
          </p:cNvPr>
          <p:cNvSpPr>
            <a:spLocks noGrp="1"/>
          </p:cNvSpPr>
          <p:nvPr>
            <p:ph type="title"/>
          </p:nvPr>
        </p:nvSpPr>
        <p:spPr/>
        <p:txBody>
          <a:bodyPr/>
          <a:lstStyle/>
          <a:p>
            <a:r>
              <a:rPr lang="en-US" dirty="0"/>
              <a:t>Application maturity model</a:t>
            </a:r>
            <a:endParaRPr lang="en-IN" dirty="0"/>
          </a:p>
        </p:txBody>
      </p:sp>
      <p:grpSp>
        <p:nvGrpSpPr>
          <p:cNvPr id="2" name="Group 1">
            <a:extLst>
              <a:ext uri="{FF2B5EF4-FFF2-40B4-BE49-F238E27FC236}">
                <a16:creationId xmlns:a16="http://schemas.microsoft.com/office/drawing/2014/main" id="{B200A7F3-345C-455A-A581-C68940CD95D8}"/>
              </a:ext>
            </a:extLst>
          </p:cNvPr>
          <p:cNvGrpSpPr/>
          <p:nvPr/>
        </p:nvGrpSpPr>
        <p:grpSpPr>
          <a:xfrm>
            <a:off x="408397" y="1167620"/>
            <a:ext cx="11328335" cy="2821162"/>
            <a:chOff x="408397" y="1373100"/>
            <a:chExt cx="11328335" cy="2821162"/>
          </a:xfrm>
        </p:grpSpPr>
        <p:sp>
          <p:nvSpPr>
            <p:cNvPr id="96" name="TextBox 95">
              <a:extLst>
                <a:ext uri="{FF2B5EF4-FFF2-40B4-BE49-F238E27FC236}">
                  <a16:creationId xmlns:a16="http://schemas.microsoft.com/office/drawing/2014/main" id="{6B02C706-FA8A-4349-9A2F-888550CE5021}"/>
                </a:ext>
              </a:extLst>
            </p:cNvPr>
            <p:cNvSpPr txBox="1"/>
            <p:nvPr/>
          </p:nvSpPr>
          <p:spPr>
            <a:xfrm>
              <a:off x="5092347" y="3372671"/>
              <a:ext cx="1522328" cy="821591"/>
            </a:xfrm>
            <a:prstGeom prst="rect">
              <a:avLst/>
            </a:prstGeom>
            <a:noFill/>
          </p:spPr>
          <p:txBody>
            <a:bodyPr wrap="none" lIns="179208" tIns="143366" rIns="179208" bIns="143366" rtlCol="0" anchor="t">
              <a:spAutoFit/>
            </a:bodyPr>
            <a:lstStyle/>
            <a:p>
              <a:pPr marL="0" marR="0" lvl="0" indent="0" algn="ctr" defTabSz="895870" rtl="0" eaLnBrk="1" fontAlgn="auto" latinLnBrk="0" hangingPunct="1">
                <a:lnSpc>
                  <a:spcPct val="100000"/>
                </a:lnSpc>
                <a:spcBef>
                  <a:spcPts val="0"/>
                </a:spcBef>
                <a:spcAft>
                  <a:spcPts val="588"/>
                </a:spcAft>
                <a:buClrTx/>
                <a:buSzTx/>
                <a:buFontTx/>
                <a:buNone/>
                <a:tabLst/>
                <a:defRPr/>
              </a:pPr>
              <a:r>
                <a:rPr kumimoji="0" lang="en-US" sz="1800" b="0" i="0" u="none" strike="noStrike" kern="0" cap="none" spc="0" normalizeH="0" baseline="0" noProof="0" dirty="0" err="1">
                  <a:ln>
                    <a:noFill/>
                  </a:ln>
                  <a:solidFill>
                    <a:srgbClr val="353535"/>
                  </a:solidFill>
                  <a:effectLst/>
                  <a:uLnTx/>
                  <a:uFillTx/>
                  <a:latin typeface="Segoe UI Semilight"/>
                  <a:ea typeface="+mn-ea"/>
                  <a:cs typeface="+mn-cs"/>
                </a:rPr>
                <a:t>CaaS</a:t>
              </a: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a:p>
              <a:pPr marL="0" marR="0" lvl="0" indent="0" algn="ctr" defTabSz="895870" rtl="0" eaLnBrk="1" fontAlgn="auto" latinLnBrk="0" hangingPunct="1">
                <a:lnSpc>
                  <a:spcPct val="100000"/>
                </a:lnSpc>
                <a:spcBef>
                  <a:spcPts val="0"/>
                </a:spcBef>
                <a:spcAft>
                  <a:spcPts val="588"/>
                </a:spcAft>
                <a:buClrTx/>
                <a:buSzTx/>
                <a:buFontTx/>
                <a:buNone/>
                <a:tabLst/>
                <a:defRPr/>
              </a:pPr>
              <a:r>
                <a:rPr kumimoji="0" lang="en-US" sz="1100" b="0" i="1" u="none" strike="noStrike" kern="0" cap="none" spc="0" normalizeH="0" baseline="0" noProof="0" dirty="0">
                  <a:ln>
                    <a:noFill/>
                  </a:ln>
                  <a:solidFill>
                    <a:srgbClr val="353535"/>
                  </a:solidFill>
                  <a:effectLst/>
                  <a:uLnTx/>
                  <a:uFillTx/>
                  <a:latin typeface="Segoe UI Semilight"/>
                  <a:ea typeface="+mn-ea"/>
                  <a:cs typeface="+mn-cs"/>
                </a:rPr>
                <a:t>Container Platform</a:t>
              </a:r>
            </a:p>
          </p:txBody>
        </p:sp>
        <p:sp>
          <p:nvSpPr>
            <p:cNvPr id="97" name="TextBox 96">
              <a:extLst>
                <a:ext uri="{FF2B5EF4-FFF2-40B4-BE49-F238E27FC236}">
                  <a16:creationId xmlns:a16="http://schemas.microsoft.com/office/drawing/2014/main" id="{19B0AAC8-5533-4688-86A7-DDBAC09F6718}"/>
                </a:ext>
              </a:extLst>
            </p:cNvPr>
            <p:cNvSpPr txBox="1"/>
            <p:nvPr/>
          </p:nvSpPr>
          <p:spPr>
            <a:xfrm>
              <a:off x="408397" y="3372671"/>
              <a:ext cx="1737099" cy="821591"/>
            </a:xfrm>
            <a:prstGeom prst="rect">
              <a:avLst/>
            </a:prstGeom>
            <a:noFill/>
          </p:spPr>
          <p:txBody>
            <a:bodyPr wrap="none" lIns="179208" tIns="143366" rIns="179208" bIns="143366" rtlCol="0" anchor="t">
              <a:spAutoFit/>
            </a:bodyPr>
            <a:lstStyle/>
            <a:p>
              <a:pPr marL="0" marR="0" lvl="0" indent="0" algn="ctr" defTabSz="895870" rtl="0" eaLnBrk="1" fontAlgn="auto" latinLnBrk="0" hangingPunct="1">
                <a:lnSpc>
                  <a:spcPct val="100000"/>
                </a:lnSpc>
                <a:spcBef>
                  <a:spcPts val="0"/>
                </a:spcBef>
                <a:spcAft>
                  <a:spcPts val="588"/>
                </a:spcAft>
                <a:buClrTx/>
                <a:buSzTx/>
                <a:buFontTx/>
                <a:buNone/>
                <a:tabLst/>
                <a:defRPr/>
              </a:pPr>
              <a:r>
                <a:rPr kumimoji="0" lang="en-US" sz="1800" b="0" i="0" u="none" strike="noStrike" kern="0" cap="none" spc="0" normalizeH="0" baseline="0" noProof="0">
                  <a:ln>
                    <a:noFill/>
                  </a:ln>
                  <a:solidFill>
                    <a:srgbClr val="353535"/>
                  </a:solidFill>
                  <a:effectLst/>
                  <a:uLnTx/>
                  <a:uFillTx/>
                  <a:latin typeface="Segoe UI Semilight"/>
                  <a:ea typeface="+mn-ea"/>
                  <a:cs typeface="+mn-cs"/>
                </a:rPr>
                <a:t>On-Premises</a:t>
              </a:r>
            </a:p>
            <a:p>
              <a:pPr marL="0" marR="0" lvl="0" indent="0" algn="ctr" defTabSz="895870" rtl="0" eaLnBrk="1" fontAlgn="auto" latinLnBrk="0" hangingPunct="1">
                <a:lnSpc>
                  <a:spcPct val="100000"/>
                </a:lnSpc>
                <a:spcBef>
                  <a:spcPts val="0"/>
                </a:spcBef>
                <a:spcAft>
                  <a:spcPts val="588"/>
                </a:spcAft>
                <a:buClrTx/>
                <a:buSzTx/>
                <a:buFontTx/>
                <a:buNone/>
                <a:tabLst/>
                <a:defRPr/>
              </a:pPr>
              <a:r>
                <a:rPr kumimoji="0" lang="en-US" sz="1100" b="0" i="1" u="none" strike="noStrike" kern="0" cap="none" spc="0" normalizeH="0" baseline="0" noProof="0">
                  <a:ln>
                    <a:noFill/>
                  </a:ln>
                  <a:solidFill>
                    <a:srgbClr val="353535"/>
                  </a:solidFill>
                  <a:effectLst/>
                  <a:uLnTx/>
                  <a:uFillTx/>
                  <a:latin typeface="Segoe UI Semilight"/>
                  <a:ea typeface="+mn-ea"/>
                  <a:cs typeface="+mn-cs"/>
                </a:rPr>
                <a:t>Infrastructure Platform</a:t>
              </a:r>
            </a:p>
          </p:txBody>
        </p:sp>
        <p:grpSp>
          <p:nvGrpSpPr>
            <p:cNvPr id="98" name="Group 97">
              <a:extLst>
                <a:ext uri="{FF2B5EF4-FFF2-40B4-BE49-F238E27FC236}">
                  <a16:creationId xmlns:a16="http://schemas.microsoft.com/office/drawing/2014/main" id="{950968A5-BEBF-44CF-9D15-A1E3A1F1CD4F}"/>
                </a:ext>
              </a:extLst>
            </p:cNvPr>
            <p:cNvGrpSpPr/>
            <p:nvPr/>
          </p:nvGrpSpPr>
          <p:grpSpPr>
            <a:xfrm>
              <a:off x="901400" y="2373886"/>
              <a:ext cx="751089" cy="801516"/>
              <a:chOff x="2084593" y="2157479"/>
              <a:chExt cx="958326" cy="1022668"/>
            </a:xfrm>
          </p:grpSpPr>
          <p:grpSp>
            <p:nvGrpSpPr>
              <p:cNvPr id="99" name="Group 4">
                <a:extLst>
                  <a:ext uri="{FF2B5EF4-FFF2-40B4-BE49-F238E27FC236}">
                    <a16:creationId xmlns:a16="http://schemas.microsoft.com/office/drawing/2014/main" id="{B7AF8D18-FEEB-4D72-8188-02EA2D4EBFEE}"/>
                  </a:ext>
                </a:extLst>
              </p:cNvPr>
              <p:cNvGrpSpPr>
                <a:grpSpLocks noChangeAspect="1"/>
              </p:cNvGrpSpPr>
              <p:nvPr/>
            </p:nvGrpSpPr>
            <p:grpSpPr bwMode="auto">
              <a:xfrm>
                <a:off x="2084593" y="2157479"/>
                <a:ext cx="475727" cy="1022668"/>
                <a:chOff x="7" y="12"/>
                <a:chExt cx="167" cy="359"/>
              </a:xfrm>
            </p:grpSpPr>
            <p:sp>
              <p:nvSpPr>
                <p:cNvPr id="107" name="Rectangle 5">
                  <a:extLst>
                    <a:ext uri="{FF2B5EF4-FFF2-40B4-BE49-F238E27FC236}">
                      <a16:creationId xmlns:a16="http://schemas.microsoft.com/office/drawing/2014/main" id="{797FD6B1-A712-4223-8E29-E0CEC0435770}"/>
                    </a:ext>
                  </a:extLst>
                </p:cNvPr>
                <p:cNvSpPr>
                  <a:spLocks noChangeArrowheads="1"/>
                </p:cNvSpPr>
                <p:nvPr/>
              </p:nvSpPr>
              <p:spPr bwMode="auto">
                <a:xfrm>
                  <a:off x="7" y="45"/>
                  <a:ext cx="167" cy="326"/>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08" name="Freeform 6">
                  <a:extLst>
                    <a:ext uri="{FF2B5EF4-FFF2-40B4-BE49-F238E27FC236}">
                      <a16:creationId xmlns:a16="http://schemas.microsoft.com/office/drawing/2014/main" id="{18B9BBC4-EC8D-4496-9FE9-D825D364C7C6}"/>
                    </a:ext>
                  </a:extLst>
                </p:cNvPr>
                <p:cNvSpPr>
                  <a:spLocks/>
                </p:cNvSpPr>
                <p:nvPr/>
              </p:nvSpPr>
              <p:spPr bwMode="auto">
                <a:xfrm>
                  <a:off x="69" y="312"/>
                  <a:ext cx="43" cy="59"/>
                </a:xfrm>
                <a:custGeom>
                  <a:avLst/>
                  <a:gdLst>
                    <a:gd name="T0" fmla="*/ 20 w 20"/>
                    <a:gd name="T1" fmla="*/ 28 h 28"/>
                    <a:gd name="T2" fmla="*/ 20 w 20"/>
                    <a:gd name="T3" fmla="*/ 10 h 28"/>
                    <a:gd name="T4" fmla="*/ 10 w 20"/>
                    <a:gd name="T5" fmla="*/ 0 h 28"/>
                    <a:gd name="T6" fmla="*/ 0 w 20"/>
                    <a:gd name="T7" fmla="*/ 10 h 28"/>
                    <a:gd name="T8" fmla="*/ 0 w 20"/>
                    <a:gd name="T9" fmla="*/ 28 h 28"/>
                  </a:gdLst>
                  <a:ahLst/>
                  <a:cxnLst>
                    <a:cxn ang="0">
                      <a:pos x="T0" y="T1"/>
                    </a:cxn>
                    <a:cxn ang="0">
                      <a:pos x="T2" y="T3"/>
                    </a:cxn>
                    <a:cxn ang="0">
                      <a:pos x="T4" y="T5"/>
                    </a:cxn>
                    <a:cxn ang="0">
                      <a:pos x="T6" y="T7"/>
                    </a:cxn>
                    <a:cxn ang="0">
                      <a:pos x="T8" y="T9"/>
                    </a:cxn>
                  </a:cxnLst>
                  <a:rect l="0" t="0" r="r" b="b"/>
                  <a:pathLst>
                    <a:path w="20" h="28">
                      <a:moveTo>
                        <a:pt x="20" y="28"/>
                      </a:moveTo>
                      <a:cubicBezTo>
                        <a:pt x="20" y="10"/>
                        <a:pt x="20" y="10"/>
                        <a:pt x="20" y="10"/>
                      </a:cubicBezTo>
                      <a:cubicBezTo>
                        <a:pt x="20" y="5"/>
                        <a:pt x="15" y="0"/>
                        <a:pt x="10" y="0"/>
                      </a:cubicBezTo>
                      <a:cubicBezTo>
                        <a:pt x="5" y="0"/>
                        <a:pt x="0" y="5"/>
                        <a:pt x="0" y="10"/>
                      </a:cubicBezTo>
                      <a:cubicBezTo>
                        <a:pt x="0" y="28"/>
                        <a:pt x="0" y="28"/>
                        <a:pt x="0" y="28"/>
                      </a:cubicBez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09" name="Rectangle 7">
                  <a:extLst>
                    <a:ext uri="{FF2B5EF4-FFF2-40B4-BE49-F238E27FC236}">
                      <a16:creationId xmlns:a16="http://schemas.microsoft.com/office/drawing/2014/main" id="{033E8965-B776-458F-AEA6-3519723D4E21}"/>
                    </a:ext>
                  </a:extLst>
                </p:cNvPr>
                <p:cNvSpPr>
                  <a:spLocks noChangeArrowheads="1"/>
                </p:cNvSpPr>
                <p:nvPr/>
              </p:nvSpPr>
              <p:spPr bwMode="auto">
                <a:xfrm>
                  <a:off x="42" y="232"/>
                  <a:ext cx="25" cy="25"/>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10" name="Rectangle 8">
                  <a:extLst>
                    <a:ext uri="{FF2B5EF4-FFF2-40B4-BE49-F238E27FC236}">
                      <a16:creationId xmlns:a16="http://schemas.microsoft.com/office/drawing/2014/main" id="{4E48CBB8-871C-4AA4-B951-8B3C086841FC}"/>
                    </a:ext>
                  </a:extLst>
                </p:cNvPr>
                <p:cNvSpPr>
                  <a:spLocks noChangeArrowheads="1"/>
                </p:cNvSpPr>
                <p:nvPr/>
              </p:nvSpPr>
              <p:spPr bwMode="auto">
                <a:xfrm>
                  <a:off x="114" y="232"/>
                  <a:ext cx="26" cy="25"/>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11" name="Rectangle 9">
                  <a:extLst>
                    <a:ext uri="{FF2B5EF4-FFF2-40B4-BE49-F238E27FC236}">
                      <a16:creationId xmlns:a16="http://schemas.microsoft.com/office/drawing/2014/main" id="{FACDCF2C-F432-466D-BC75-0955E0C8CFAE}"/>
                    </a:ext>
                  </a:extLst>
                </p:cNvPr>
                <p:cNvSpPr>
                  <a:spLocks noChangeArrowheads="1"/>
                </p:cNvSpPr>
                <p:nvPr/>
              </p:nvSpPr>
              <p:spPr bwMode="auto">
                <a:xfrm>
                  <a:off x="42" y="164"/>
                  <a:ext cx="25" cy="25"/>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12" name="Rectangle 10">
                  <a:extLst>
                    <a:ext uri="{FF2B5EF4-FFF2-40B4-BE49-F238E27FC236}">
                      <a16:creationId xmlns:a16="http://schemas.microsoft.com/office/drawing/2014/main" id="{D0446AFE-4ABB-4C72-9171-3AB117B489BE}"/>
                    </a:ext>
                  </a:extLst>
                </p:cNvPr>
                <p:cNvSpPr>
                  <a:spLocks noChangeArrowheads="1"/>
                </p:cNvSpPr>
                <p:nvPr/>
              </p:nvSpPr>
              <p:spPr bwMode="auto">
                <a:xfrm>
                  <a:off x="114" y="164"/>
                  <a:ext cx="26" cy="25"/>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65" name="Rectangle 11">
                  <a:extLst>
                    <a:ext uri="{FF2B5EF4-FFF2-40B4-BE49-F238E27FC236}">
                      <a16:creationId xmlns:a16="http://schemas.microsoft.com/office/drawing/2014/main" id="{00EEE1C0-180D-4B63-B3DF-4A2F87852D48}"/>
                    </a:ext>
                  </a:extLst>
                </p:cNvPr>
                <p:cNvSpPr>
                  <a:spLocks noChangeArrowheads="1"/>
                </p:cNvSpPr>
                <p:nvPr/>
              </p:nvSpPr>
              <p:spPr bwMode="auto">
                <a:xfrm>
                  <a:off x="42" y="98"/>
                  <a:ext cx="25" cy="24"/>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86" name="Rectangle 12">
                  <a:extLst>
                    <a:ext uri="{FF2B5EF4-FFF2-40B4-BE49-F238E27FC236}">
                      <a16:creationId xmlns:a16="http://schemas.microsoft.com/office/drawing/2014/main" id="{0548C6C3-1D4B-4EF4-A36B-7E1824F1C7AE}"/>
                    </a:ext>
                  </a:extLst>
                </p:cNvPr>
                <p:cNvSpPr>
                  <a:spLocks noChangeArrowheads="1"/>
                </p:cNvSpPr>
                <p:nvPr/>
              </p:nvSpPr>
              <p:spPr bwMode="auto">
                <a:xfrm>
                  <a:off x="114" y="98"/>
                  <a:ext cx="26" cy="24"/>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92" name="Rectangle 13">
                  <a:extLst>
                    <a:ext uri="{FF2B5EF4-FFF2-40B4-BE49-F238E27FC236}">
                      <a16:creationId xmlns:a16="http://schemas.microsoft.com/office/drawing/2014/main" id="{7F51D81A-FABB-452A-838D-41765D83E921}"/>
                    </a:ext>
                  </a:extLst>
                </p:cNvPr>
                <p:cNvSpPr>
                  <a:spLocks noChangeArrowheads="1"/>
                </p:cNvSpPr>
                <p:nvPr/>
              </p:nvSpPr>
              <p:spPr bwMode="auto">
                <a:xfrm>
                  <a:off x="31" y="12"/>
                  <a:ext cx="47" cy="33"/>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grpSp>
            <p:nvGrpSpPr>
              <p:cNvPr id="100" name="Group 99">
                <a:extLst>
                  <a:ext uri="{FF2B5EF4-FFF2-40B4-BE49-F238E27FC236}">
                    <a16:creationId xmlns:a16="http://schemas.microsoft.com/office/drawing/2014/main" id="{262E45B5-6ECD-42E2-B019-E8054F786563}"/>
                  </a:ext>
                </a:extLst>
              </p:cNvPr>
              <p:cNvGrpSpPr/>
              <p:nvPr/>
            </p:nvGrpSpPr>
            <p:grpSpPr>
              <a:xfrm>
                <a:off x="2561534" y="2758439"/>
                <a:ext cx="475727" cy="421466"/>
                <a:chOff x="2779974" y="2727959"/>
                <a:chExt cx="475727" cy="421466"/>
              </a:xfrm>
            </p:grpSpPr>
            <p:sp>
              <p:nvSpPr>
                <p:cNvPr id="102" name="Rectangle 5">
                  <a:extLst>
                    <a:ext uri="{FF2B5EF4-FFF2-40B4-BE49-F238E27FC236}">
                      <a16:creationId xmlns:a16="http://schemas.microsoft.com/office/drawing/2014/main" id="{690B498D-5AA3-4612-8CA0-26B029BEF40D}"/>
                    </a:ext>
                  </a:extLst>
                </p:cNvPr>
                <p:cNvSpPr>
                  <a:spLocks noChangeArrowheads="1"/>
                </p:cNvSpPr>
                <p:nvPr/>
              </p:nvSpPr>
              <p:spPr bwMode="auto">
                <a:xfrm>
                  <a:off x="2779974" y="2727959"/>
                  <a:ext cx="475727" cy="421465"/>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03" name="Freeform 6">
                  <a:extLst>
                    <a:ext uri="{FF2B5EF4-FFF2-40B4-BE49-F238E27FC236}">
                      <a16:creationId xmlns:a16="http://schemas.microsoft.com/office/drawing/2014/main" id="{966D300F-F04F-4399-A167-1BB2930FAC3F}"/>
                    </a:ext>
                  </a:extLst>
                </p:cNvPr>
                <p:cNvSpPr>
                  <a:spLocks/>
                </p:cNvSpPr>
                <p:nvPr/>
              </p:nvSpPr>
              <p:spPr bwMode="auto">
                <a:xfrm>
                  <a:off x="3058191" y="2981354"/>
                  <a:ext cx="122493" cy="168071"/>
                </a:xfrm>
                <a:custGeom>
                  <a:avLst/>
                  <a:gdLst>
                    <a:gd name="T0" fmla="*/ 20 w 20"/>
                    <a:gd name="T1" fmla="*/ 28 h 28"/>
                    <a:gd name="T2" fmla="*/ 20 w 20"/>
                    <a:gd name="T3" fmla="*/ 10 h 28"/>
                    <a:gd name="T4" fmla="*/ 10 w 20"/>
                    <a:gd name="T5" fmla="*/ 0 h 28"/>
                    <a:gd name="T6" fmla="*/ 0 w 20"/>
                    <a:gd name="T7" fmla="*/ 10 h 28"/>
                    <a:gd name="T8" fmla="*/ 0 w 20"/>
                    <a:gd name="T9" fmla="*/ 28 h 28"/>
                  </a:gdLst>
                  <a:ahLst/>
                  <a:cxnLst>
                    <a:cxn ang="0">
                      <a:pos x="T0" y="T1"/>
                    </a:cxn>
                    <a:cxn ang="0">
                      <a:pos x="T2" y="T3"/>
                    </a:cxn>
                    <a:cxn ang="0">
                      <a:pos x="T4" y="T5"/>
                    </a:cxn>
                    <a:cxn ang="0">
                      <a:pos x="T6" y="T7"/>
                    </a:cxn>
                    <a:cxn ang="0">
                      <a:pos x="T8" y="T9"/>
                    </a:cxn>
                  </a:cxnLst>
                  <a:rect l="0" t="0" r="r" b="b"/>
                  <a:pathLst>
                    <a:path w="20" h="28">
                      <a:moveTo>
                        <a:pt x="20" y="28"/>
                      </a:moveTo>
                      <a:cubicBezTo>
                        <a:pt x="20" y="10"/>
                        <a:pt x="20" y="10"/>
                        <a:pt x="20" y="10"/>
                      </a:cubicBezTo>
                      <a:cubicBezTo>
                        <a:pt x="20" y="5"/>
                        <a:pt x="15" y="0"/>
                        <a:pt x="10" y="0"/>
                      </a:cubicBezTo>
                      <a:cubicBezTo>
                        <a:pt x="5" y="0"/>
                        <a:pt x="0" y="5"/>
                        <a:pt x="0" y="10"/>
                      </a:cubicBezTo>
                      <a:cubicBezTo>
                        <a:pt x="0" y="28"/>
                        <a:pt x="0" y="28"/>
                        <a:pt x="0" y="28"/>
                      </a:cubicBez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04" name="Rectangle 7">
                  <a:extLst>
                    <a:ext uri="{FF2B5EF4-FFF2-40B4-BE49-F238E27FC236}">
                      <a16:creationId xmlns:a16="http://schemas.microsoft.com/office/drawing/2014/main" id="{1393210E-070E-447C-ADBE-029E9E69D8D2}"/>
                    </a:ext>
                  </a:extLst>
                </p:cNvPr>
                <p:cNvSpPr>
                  <a:spLocks noChangeArrowheads="1"/>
                </p:cNvSpPr>
                <p:nvPr/>
              </p:nvSpPr>
              <p:spPr bwMode="auto">
                <a:xfrm>
                  <a:off x="2879677" y="2829662"/>
                  <a:ext cx="71217" cy="71216"/>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05" name="Rectangle 8">
                  <a:extLst>
                    <a:ext uri="{FF2B5EF4-FFF2-40B4-BE49-F238E27FC236}">
                      <a16:creationId xmlns:a16="http://schemas.microsoft.com/office/drawing/2014/main" id="{12E12729-4F63-4871-A884-BE742CDDD78F}"/>
                    </a:ext>
                  </a:extLst>
                </p:cNvPr>
                <p:cNvSpPr>
                  <a:spLocks noChangeArrowheads="1"/>
                </p:cNvSpPr>
                <p:nvPr/>
              </p:nvSpPr>
              <p:spPr bwMode="auto">
                <a:xfrm>
                  <a:off x="3084781" y="2829662"/>
                  <a:ext cx="74065" cy="71216"/>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06" name="Rectangle 9">
                  <a:extLst>
                    <a:ext uri="{FF2B5EF4-FFF2-40B4-BE49-F238E27FC236}">
                      <a16:creationId xmlns:a16="http://schemas.microsoft.com/office/drawing/2014/main" id="{6C88D935-7DF0-4589-A4DC-9BB6164ECA1D}"/>
                    </a:ext>
                  </a:extLst>
                </p:cNvPr>
                <p:cNvSpPr>
                  <a:spLocks noChangeArrowheads="1"/>
                </p:cNvSpPr>
                <p:nvPr/>
              </p:nvSpPr>
              <p:spPr bwMode="auto">
                <a:xfrm>
                  <a:off x="2879677" y="3004253"/>
                  <a:ext cx="71217" cy="71216"/>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sp>
            <p:nvSpPr>
              <p:cNvPr id="101" name="Isosceles Triangle 100">
                <a:extLst>
                  <a:ext uri="{FF2B5EF4-FFF2-40B4-BE49-F238E27FC236}">
                    <a16:creationId xmlns:a16="http://schemas.microsoft.com/office/drawing/2014/main" id="{1D6BEC33-BC28-40DA-BE0F-5D22120A194C}"/>
                  </a:ext>
                </a:extLst>
              </p:cNvPr>
              <p:cNvSpPr/>
              <p:nvPr/>
            </p:nvSpPr>
            <p:spPr bwMode="auto">
              <a:xfrm>
                <a:off x="2560320" y="2537142"/>
                <a:ext cx="482599" cy="221297"/>
              </a:xfrm>
              <a:prstGeom prst="triangle">
                <a:avLst>
                  <a:gd name="adj" fmla="val 0"/>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353535"/>
                  </a:solidFill>
                  <a:effectLst/>
                  <a:uLnTx/>
                  <a:uFillTx/>
                  <a:latin typeface="Segoe UI Semilight"/>
                  <a:ea typeface="+mn-ea"/>
                  <a:cs typeface="+mn-cs"/>
                </a:endParaRPr>
              </a:p>
            </p:txBody>
          </p:sp>
        </p:grpSp>
        <p:grpSp>
          <p:nvGrpSpPr>
            <p:cNvPr id="193" name="Group 16">
              <a:extLst>
                <a:ext uri="{FF2B5EF4-FFF2-40B4-BE49-F238E27FC236}">
                  <a16:creationId xmlns:a16="http://schemas.microsoft.com/office/drawing/2014/main" id="{34AF6D6F-83D4-4888-A9F6-7C6028D9B290}"/>
                </a:ext>
              </a:extLst>
            </p:cNvPr>
            <p:cNvGrpSpPr>
              <a:grpSpLocks noChangeAspect="1"/>
            </p:cNvGrpSpPr>
            <p:nvPr/>
          </p:nvGrpSpPr>
          <p:grpSpPr bwMode="auto">
            <a:xfrm>
              <a:off x="7893984" y="2476996"/>
              <a:ext cx="603793" cy="698406"/>
              <a:chOff x="13" y="7"/>
              <a:chExt cx="351" cy="406"/>
            </a:xfrm>
          </p:grpSpPr>
          <p:sp>
            <p:nvSpPr>
              <p:cNvPr id="194" name="Freeform 17">
                <a:extLst>
                  <a:ext uri="{FF2B5EF4-FFF2-40B4-BE49-F238E27FC236}">
                    <a16:creationId xmlns:a16="http://schemas.microsoft.com/office/drawing/2014/main" id="{B3823DEC-5F0D-444D-A558-774D7E79EA13}"/>
                  </a:ext>
                </a:extLst>
              </p:cNvPr>
              <p:cNvSpPr>
                <a:spLocks/>
              </p:cNvSpPr>
              <p:nvPr/>
            </p:nvSpPr>
            <p:spPr bwMode="auto">
              <a:xfrm>
                <a:off x="212" y="199"/>
                <a:ext cx="152" cy="176"/>
              </a:xfrm>
              <a:custGeom>
                <a:avLst/>
                <a:gdLst>
                  <a:gd name="T0" fmla="*/ 0 w 152"/>
                  <a:gd name="T1" fmla="*/ 45 h 176"/>
                  <a:gd name="T2" fmla="*/ 76 w 152"/>
                  <a:gd name="T3" fmla="*/ 0 h 176"/>
                  <a:gd name="T4" fmla="*/ 152 w 152"/>
                  <a:gd name="T5" fmla="*/ 45 h 176"/>
                  <a:gd name="T6" fmla="*/ 152 w 152"/>
                  <a:gd name="T7" fmla="*/ 131 h 176"/>
                  <a:gd name="T8" fmla="*/ 76 w 152"/>
                  <a:gd name="T9" fmla="*/ 176 h 176"/>
                  <a:gd name="T10" fmla="*/ 0 w 152"/>
                  <a:gd name="T11" fmla="*/ 131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1"/>
                    </a:lnTo>
                    <a:lnTo>
                      <a:pt x="76" y="176"/>
                    </a:lnTo>
                    <a:lnTo>
                      <a:pt x="0" y="131"/>
                    </a:lnTo>
                    <a:lnTo>
                      <a:pt x="0" y="45"/>
                    </a:ln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95" name="Freeform 18">
                <a:extLst>
                  <a:ext uri="{FF2B5EF4-FFF2-40B4-BE49-F238E27FC236}">
                    <a16:creationId xmlns:a16="http://schemas.microsoft.com/office/drawing/2014/main" id="{13731CBB-A492-4FEE-9E73-BED5AC179CAC}"/>
                  </a:ext>
                </a:extLst>
              </p:cNvPr>
              <p:cNvSpPr>
                <a:spLocks/>
              </p:cNvSpPr>
              <p:nvPr/>
            </p:nvSpPr>
            <p:spPr bwMode="auto">
              <a:xfrm>
                <a:off x="212" y="244"/>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96" name="Line 19">
                <a:extLst>
                  <a:ext uri="{FF2B5EF4-FFF2-40B4-BE49-F238E27FC236}">
                    <a16:creationId xmlns:a16="http://schemas.microsoft.com/office/drawing/2014/main" id="{227D4C08-B4CC-47F3-9CEC-AEE1BEB22D55}"/>
                  </a:ext>
                </a:extLst>
              </p:cNvPr>
              <p:cNvSpPr>
                <a:spLocks noChangeShapeType="1"/>
              </p:cNvSpPr>
              <p:nvPr/>
            </p:nvSpPr>
            <p:spPr bwMode="auto">
              <a:xfrm>
                <a:off x="288" y="282"/>
                <a:ext cx="0" cy="93"/>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97" name="Freeform 20">
                <a:extLst>
                  <a:ext uri="{FF2B5EF4-FFF2-40B4-BE49-F238E27FC236}">
                    <a16:creationId xmlns:a16="http://schemas.microsoft.com/office/drawing/2014/main" id="{B507BCB1-0AEB-4866-87BB-92F165A20D56}"/>
                  </a:ext>
                </a:extLst>
              </p:cNvPr>
              <p:cNvSpPr>
                <a:spLocks/>
              </p:cNvSpPr>
              <p:nvPr/>
            </p:nvSpPr>
            <p:spPr bwMode="auto">
              <a:xfrm>
                <a:off x="13" y="199"/>
                <a:ext cx="152" cy="176"/>
              </a:xfrm>
              <a:custGeom>
                <a:avLst/>
                <a:gdLst>
                  <a:gd name="T0" fmla="*/ 0 w 152"/>
                  <a:gd name="T1" fmla="*/ 45 h 176"/>
                  <a:gd name="T2" fmla="*/ 76 w 152"/>
                  <a:gd name="T3" fmla="*/ 0 h 176"/>
                  <a:gd name="T4" fmla="*/ 152 w 152"/>
                  <a:gd name="T5" fmla="*/ 45 h 176"/>
                  <a:gd name="T6" fmla="*/ 152 w 152"/>
                  <a:gd name="T7" fmla="*/ 131 h 176"/>
                  <a:gd name="T8" fmla="*/ 76 w 152"/>
                  <a:gd name="T9" fmla="*/ 176 h 176"/>
                  <a:gd name="T10" fmla="*/ 0 w 152"/>
                  <a:gd name="T11" fmla="*/ 131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1"/>
                    </a:lnTo>
                    <a:lnTo>
                      <a:pt x="76" y="176"/>
                    </a:lnTo>
                    <a:lnTo>
                      <a:pt x="0" y="131"/>
                    </a:lnTo>
                    <a:lnTo>
                      <a:pt x="0" y="45"/>
                    </a:ln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98" name="Freeform 21">
                <a:extLst>
                  <a:ext uri="{FF2B5EF4-FFF2-40B4-BE49-F238E27FC236}">
                    <a16:creationId xmlns:a16="http://schemas.microsoft.com/office/drawing/2014/main" id="{1FB5D4D8-1DD9-4994-A112-D8395CEA21F2}"/>
                  </a:ext>
                </a:extLst>
              </p:cNvPr>
              <p:cNvSpPr>
                <a:spLocks/>
              </p:cNvSpPr>
              <p:nvPr/>
            </p:nvSpPr>
            <p:spPr bwMode="auto">
              <a:xfrm>
                <a:off x="13" y="244"/>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99" name="Line 22">
                <a:extLst>
                  <a:ext uri="{FF2B5EF4-FFF2-40B4-BE49-F238E27FC236}">
                    <a16:creationId xmlns:a16="http://schemas.microsoft.com/office/drawing/2014/main" id="{2EFAD978-CF42-4DB9-9DA9-4A607E302396}"/>
                  </a:ext>
                </a:extLst>
              </p:cNvPr>
              <p:cNvSpPr>
                <a:spLocks noChangeShapeType="1"/>
              </p:cNvSpPr>
              <p:nvPr/>
            </p:nvSpPr>
            <p:spPr bwMode="auto">
              <a:xfrm>
                <a:off x="89" y="282"/>
                <a:ext cx="0" cy="93"/>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00" name="Freeform 23">
                <a:extLst>
                  <a:ext uri="{FF2B5EF4-FFF2-40B4-BE49-F238E27FC236}">
                    <a16:creationId xmlns:a16="http://schemas.microsoft.com/office/drawing/2014/main" id="{D79C89E8-9DFB-4035-AFB1-2A9DCC81EF1F}"/>
                  </a:ext>
                </a:extLst>
              </p:cNvPr>
              <p:cNvSpPr>
                <a:spLocks/>
              </p:cNvSpPr>
              <p:nvPr/>
            </p:nvSpPr>
            <p:spPr bwMode="auto">
              <a:xfrm>
                <a:off x="106" y="364"/>
                <a:ext cx="163" cy="49"/>
              </a:xfrm>
              <a:custGeom>
                <a:avLst/>
                <a:gdLst>
                  <a:gd name="T0" fmla="*/ 163 w 163"/>
                  <a:gd name="T1" fmla="*/ 2 h 49"/>
                  <a:gd name="T2" fmla="*/ 83 w 163"/>
                  <a:gd name="T3" fmla="*/ 49 h 49"/>
                  <a:gd name="T4" fmla="*/ 0 w 163"/>
                  <a:gd name="T5" fmla="*/ 0 h 49"/>
                </a:gdLst>
                <a:ahLst/>
                <a:cxnLst>
                  <a:cxn ang="0">
                    <a:pos x="T0" y="T1"/>
                  </a:cxn>
                  <a:cxn ang="0">
                    <a:pos x="T2" y="T3"/>
                  </a:cxn>
                  <a:cxn ang="0">
                    <a:pos x="T4" y="T5"/>
                  </a:cxn>
                </a:cxnLst>
                <a:rect l="0" t="0" r="r" b="b"/>
                <a:pathLst>
                  <a:path w="163" h="49">
                    <a:moveTo>
                      <a:pt x="163" y="2"/>
                    </a:moveTo>
                    <a:lnTo>
                      <a:pt x="83" y="49"/>
                    </a:lnTo>
                    <a:lnTo>
                      <a:pt x="0" y="0"/>
                    </a:ln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01" name="Freeform 24">
                <a:extLst>
                  <a:ext uri="{FF2B5EF4-FFF2-40B4-BE49-F238E27FC236}">
                    <a16:creationId xmlns:a16="http://schemas.microsoft.com/office/drawing/2014/main" id="{DD5AA6FE-B4FE-4CA9-A389-7D65C5018470}"/>
                  </a:ext>
                </a:extLst>
              </p:cNvPr>
              <p:cNvSpPr>
                <a:spLocks/>
              </p:cNvSpPr>
              <p:nvPr/>
            </p:nvSpPr>
            <p:spPr bwMode="auto">
              <a:xfrm>
                <a:off x="113" y="7"/>
                <a:ext cx="152" cy="176"/>
              </a:xfrm>
              <a:custGeom>
                <a:avLst/>
                <a:gdLst>
                  <a:gd name="T0" fmla="*/ 0 w 152"/>
                  <a:gd name="T1" fmla="*/ 45 h 176"/>
                  <a:gd name="T2" fmla="*/ 76 w 152"/>
                  <a:gd name="T3" fmla="*/ 0 h 176"/>
                  <a:gd name="T4" fmla="*/ 152 w 152"/>
                  <a:gd name="T5" fmla="*/ 45 h 176"/>
                  <a:gd name="T6" fmla="*/ 152 w 152"/>
                  <a:gd name="T7" fmla="*/ 133 h 176"/>
                  <a:gd name="T8" fmla="*/ 76 w 152"/>
                  <a:gd name="T9" fmla="*/ 176 h 176"/>
                  <a:gd name="T10" fmla="*/ 0 w 152"/>
                  <a:gd name="T11" fmla="*/ 133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3"/>
                    </a:lnTo>
                    <a:lnTo>
                      <a:pt x="76" y="176"/>
                    </a:lnTo>
                    <a:lnTo>
                      <a:pt x="0" y="133"/>
                    </a:lnTo>
                    <a:lnTo>
                      <a:pt x="0" y="45"/>
                    </a:ln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02" name="Freeform 25">
                <a:extLst>
                  <a:ext uri="{FF2B5EF4-FFF2-40B4-BE49-F238E27FC236}">
                    <a16:creationId xmlns:a16="http://schemas.microsoft.com/office/drawing/2014/main" id="{DAA91FB7-187E-40C4-8454-0B090022CE01}"/>
                  </a:ext>
                </a:extLst>
              </p:cNvPr>
              <p:cNvSpPr>
                <a:spLocks/>
              </p:cNvSpPr>
              <p:nvPr/>
            </p:nvSpPr>
            <p:spPr bwMode="auto">
              <a:xfrm>
                <a:off x="113" y="52"/>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03" name="Line 26">
                <a:extLst>
                  <a:ext uri="{FF2B5EF4-FFF2-40B4-BE49-F238E27FC236}">
                    <a16:creationId xmlns:a16="http://schemas.microsoft.com/office/drawing/2014/main" id="{BB353E72-DBCA-4593-A4CB-5609CD52E945}"/>
                  </a:ext>
                </a:extLst>
              </p:cNvPr>
              <p:cNvSpPr>
                <a:spLocks noChangeShapeType="1"/>
              </p:cNvSpPr>
              <p:nvPr/>
            </p:nvSpPr>
            <p:spPr bwMode="auto">
              <a:xfrm>
                <a:off x="189" y="96"/>
                <a:ext cx="0" cy="87"/>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04" name="Freeform 27">
                <a:extLst>
                  <a:ext uri="{FF2B5EF4-FFF2-40B4-BE49-F238E27FC236}">
                    <a16:creationId xmlns:a16="http://schemas.microsoft.com/office/drawing/2014/main" id="{4486A675-5612-4DC5-B073-9692607802A1}"/>
                  </a:ext>
                </a:extLst>
              </p:cNvPr>
              <p:cNvSpPr>
                <a:spLocks/>
              </p:cNvSpPr>
              <p:nvPr/>
            </p:nvSpPr>
            <p:spPr bwMode="auto">
              <a:xfrm>
                <a:off x="265" y="92"/>
                <a:ext cx="82" cy="141"/>
              </a:xfrm>
              <a:custGeom>
                <a:avLst/>
                <a:gdLst>
                  <a:gd name="T0" fmla="*/ 0 w 82"/>
                  <a:gd name="T1" fmla="*/ 0 h 141"/>
                  <a:gd name="T2" fmla="*/ 82 w 82"/>
                  <a:gd name="T3" fmla="*/ 46 h 141"/>
                  <a:gd name="T4" fmla="*/ 82 w 82"/>
                  <a:gd name="T5" fmla="*/ 141 h 141"/>
                </a:gdLst>
                <a:ahLst/>
                <a:cxnLst>
                  <a:cxn ang="0">
                    <a:pos x="T0" y="T1"/>
                  </a:cxn>
                  <a:cxn ang="0">
                    <a:pos x="T2" y="T3"/>
                  </a:cxn>
                  <a:cxn ang="0">
                    <a:pos x="T4" y="T5"/>
                  </a:cxn>
                </a:cxnLst>
                <a:rect l="0" t="0" r="r" b="b"/>
                <a:pathLst>
                  <a:path w="82" h="141">
                    <a:moveTo>
                      <a:pt x="0" y="0"/>
                    </a:moveTo>
                    <a:lnTo>
                      <a:pt x="82" y="46"/>
                    </a:lnTo>
                    <a:lnTo>
                      <a:pt x="82" y="141"/>
                    </a:ln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05" name="Freeform 28">
                <a:extLst>
                  <a:ext uri="{FF2B5EF4-FFF2-40B4-BE49-F238E27FC236}">
                    <a16:creationId xmlns:a16="http://schemas.microsoft.com/office/drawing/2014/main" id="{D29F1453-54D1-469C-9217-D0C204086647}"/>
                  </a:ext>
                </a:extLst>
              </p:cNvPr>
              <p:cNvSpPr>
                <a:spLocks/>
              </p:cNvSpPr>
              <p:nvPr/>
            </p:nvSpPr>
            <p:spPr bwMode="auto">
              <a:xfrm>
                <a:off x="30" y="92"/>
                <a:ext cx="83" cy="141"/>
              </a:xfrm>
              <a:custGeom>
                <a:avLst/>
                <a:gdLst>
                  <a:gd name="T0" fmla="*/ 0 w 83"/>
                  <a:gd name="T1" fmla="*/ 141 h 141"/>
                  <a:gd name="T2" fmla="*/ 0 w 83"/>
                  <a:gd name="T3" fmla="*/ 46 h 141"/>
                  <a:gd name="T4" fmla="*/ 83 w 83"/>
                  <a:gd name="T5" fmla="*/ 0 h 141"/>
                </a:gdLst>
                <a:ahLst/>
                <a:cxnLst>
                  <a:cxn ang="0">
                    <a:pos x="T0" y="T1"/>
                  </a:cxn>
                  <a:cxn ang="0">
                    <a:pos x="T2" y="T3"/>
                  </a:cxn>
                  <a:cxn ang="0">
                    <a:pos x="T4" y="T5"/>
                  </a:cxn>
                </a:cxnLst>
                <a:rect l="0" t="0" r="r" b="b"/>
                <a:pathLst>
                  <a:path w="83" h="141">
                    <a:moveTo>
                      <a:pt x="0" y="141"/>
                    </a:moveTo>
                    <a:lnTo>
                      <a:pt x="0" y="46"/>
                    </a:lnTo>
                    <a:lnTo>
                      <a:pt x="83" y="0"/>
                    </a:ln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grpSp>
          <p:nvGrpSpPr>
            <p:cNvPr id="206" name="Group 31">
              <a:extLst>
                <a:ext uri="{FF2B5EF4-FFF2-40B4-BE49-F238E27FC236}">
                  <a16:creationId xmlns:a16="http://schemas.microsoft.com/office/drawing/2014/main" id="{347FD48C-3842-41D9-B147-8624A5E85046}"/>
                </a:ext>
              </a:extLst>
            </p:cNvPr>
            <p:cNvGrpSpPr>
              <a:grpSpLocks noChangeAspect="1"/>
            </p:cNvGrpSpPr>
            <p:nvPr/>
          </p:nvGrpSpPr>
          <p:grpSpPr bwMode="auto">
            <a:xfrm>
              <a:off x="3261408" y="2608137"/>
              <a:ext cx="542709" cy="567265"/>
              <a:chOff x="12" y="7"/>
              <a:chExt cx="221" cy="231"/>
            </a:xfrm>
          </p:grpSpPr>
          <p:sp>
            <p:nvSpPr>
              <p:cNvPr id="207" name="Rectangle 32">
                <a:extLst>
                  <a:ext uri="{FF2B5EF4-FFF2-40B4-BE49-F238E27FC236}">
                    <a16:creationId xmlns:a16="http://schemas.microsoft.com/office/drawing/2014/main" id="{5458AE8A-84C9-42D7-97DD-8F1CB58B879E}"/>
                  </a:ext>
                </a:extLst>
              </p:cNvPr>
              <p:cNvSpPr>
                <a:spLocks noChangeArrowheads="1"/>
              </p:cNvSpPr>
              <p:nvPr/>
            </p:nvSpPr>
            <p:spPr bwMode="auto">
              <a:xfrm>
                <a:off x="12" y="7"/>
                <a:ext cx="221" cy="60"/>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08" name="Line 33">
                <a:extLst>
                  <a:ext uri="{FF2B5EF4-FFF2-40B4-BE49-F238E27FC236}">
                    <a16:creationId xmlns:a16="http://schemas.microsoft.com/office/drawing/2014/main" id="{0409CFB8-5679-417F-A9F7-1CC2894E241D}"/>
                  </a:ext>
                </a:extLst>
              </p:cNvPr>
              <p:cNvSpPr>
                <a:spLocks noChangeShapeType="1"/>
              </p:cNvSpPr>
              <p:nvPr/>
            </p:nvSpPr>
            <p:spPr bwMode="auto">
              <a:xfrm flipH="1">
                <a:off x="191" y="37"/>
                <a:ext cx="17"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09" name="Line 34">
                <a:extLst>
                  <a:ext uri="{FF2B5EF4-FFF2-40B4-BE49-F238E27FC236}">
                    <a16:creationId xmlns:a16="http://schemas.microsoft.com/office/drawing/2014/main" id="{735D1F34-27F0-46EE-BD6D-67D0F3A98E3F}"/>
                  </a:ext>
                </a:extLst>
              </p:cNvPr>
              <p:cNvSpPr>
                <a:spLocks noChangeShapeType="1"/>
              </p:cNvSpPr>
              <p:nvPr/>
            </p:nvSpPr>
            <p:spPr bwMode="auto">
              <a:xfrm flipH="1">
                <a:off x="157" y="37"/>
                <a:ext cx="17"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10" name="Line 35">
                <a:extLst>
                  <a:ext uri="{FF2B5EF4-FFF2-40B4-BE49-F238E27FC236}">
                    <a16:creationId xmlns:a16="http://schemas.microsoft.com/office/drawing/2014/main" id="{23AFB31D-5594-4CBA-A355-19CE13B0E766}"/>
                  </a:ext>
                </a:extLst>
              </p:cNvPr>
              <p:cNvSpPr>
                <a:spLocks noChangeShapeType="1"/>
              </p:cNvSpPr>
              <p:nvPr/>
            </p:nvSpPr>
            <p:spPr bwMode="auto">
              <a:xfrm flipH="1">
                <a:off x="54" y="37"/>
                <a:ext cx="69"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11" name="Rectangle 36">
                <a:extLst>
                  <a:ext uri="{FF2B5EF4-FFF2-40B4-BE49-F238E27FC236}">
                    <a16:creationId xmlns:a16="http://schemas.microsoft.com/office/drawing/2014/main" id="{5305A3FF-EB96-4197-9666-3F4FC270A690}"/>
                  </a:ext>
                </a:extLst>
              </p:cNvPr>
              <p:cNvSpPr>
                <a:spLocks noChangeArrowheads="1"/>
              </p:cNvSpPr>
              <p:nvPr/>
            </p:nvSpPr>
            <p:spPr bwMode="auto">
              <a:xfrm>
                <a:off x="12" y="93"/>
                <a:ext cx="221" cy="59"/>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12" name="Line 37">
                <a:extLst>
                  <a:ext uri="{FF2B5EF4-FFF2-40B4-BE49-F238E27FC236}">
                    <a16:creationId xmlns:a16="http://schemas.microsoft.com/office/drawing/2014/main" id="{A026A57D-CE72-4B52-8D12-63DFD52B3FFE}"/>
                  </a:ext>
                </a:extLst>
              </p:cNvPr>
              <p:cNvSpPr>
                <a:spLocks noChangeShapeType="1"/>
              </p:cNvSpPr>
              <p:nvPr/>
            </p:nvSpPr>
            <p:spPr bwMode="auto">
              <a:xfrm flipH="1">
                <a:off x="191" y="123"/>
                <a:ext cx="17"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13" name="Line 38">
                <a:extLst>
                  <a:ext uri="{FF2B5EF4-FFF2-40B4-BE49-F238E27FC236}">
                    <a16:creationId xmlns:a16="http://schemas.microsoft.com/office/drawing/2014/main" id="{047E9521-11B0-49E0-9C20-410F0B26A615}"/>
                  </a:ext>
                </a:extLst>
              </p:cNvPr>
              <p:cNvSpPr>
                <a:spLocks noChangeShapeType="1"/>
              </p:cNvSpPr>
              <p:nvPr/>
            </p:nvSpPr>
            <p:spPr bwMode="auto">
              <a:xfrm flipH="1">
                <a:off x="157" y="123"/>
                <a:ext cx="17"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14" name="Line 39">
                <a:extLst>
                  <a:ext uri="{FF2B5EF4-FFF2-40B4-BE49-F238E27FC236}">
                    <a16:creationId xmlns:a16="http://schemas.microsoft.com/office/drawing/2014/main" id="{90C1E39A-0DE6-459D-A5B4-D038649F193A}"/>
                  </a:ext>
                </a:extLst>
              </p:cNvPr>
              <p:cNvSpPr>
                <a:spLocks noChangeShapeType="1"/>
              </p:cNvSpPr>
              <p:nvPr/>
            </p:nvSpPr>
            <p:spPr bwMode="auto">
              <a:xfrm flipH="1">
                <a:off x="54" y="123"/>
                <a:ext cx="69"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15" name="Rectangle 40">
                <a:extLst>
                  <a:ext uri="{FF2B5EF4-FFF2-40B4-BE49-F238E27FC236}">
                    <a16:creationId xmlns:a16="http://schemas.microsoft.com/office/drawing/2014/main" id="{91298F6D-E409-44B2-99A5-4500DF15B8DB}"/>
                  </a:ext>
                </a:extLst>
              </p:cNvPr>
              <p:cNvSpPr>
                <a:spLocks noChangeArrowheads="1"/>
              </p:cNvSpPr>
              <p:nvPr/>
            </p:nvSpPr>
            <p:spPr bwMode="auto">
              <a:xfrm>
                <a:off x="12" y="178"/>
                <a:ext cx="221" cy="60"/>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16" name="Line 41">
                <a:extLst>
                  <a:ext uri="{FF2B5EF4-FFF2-40B4-BE49-F238E27FC236}">
                    <a16:creationId xmlns:a16="http://schemas.microsoft.com/office/drawing/2014/main" id="{064849FF-2306-46BE-8C69-A2AC7575783E}"/>
                  </a:ext>
                </a:extLst>
              </p:cNvPr>
              <p:cNvSpPr>
                <a:spLocks noChangeShapeType="1"/>
              </p:cNvSpPr>
              <p:nvPr/>
            </p:nvSpPr>
            <p:spPr bwMode="auto">
              <a:xfrm flipH="1">
                <a:off x="191" y="208"/>
                <a:ext cx="17"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17" name="Line 42">
                <a:extLst>
                  <a:ext uri="{FF2B5EF4-FFF2-40B4-BE49-F238E27FC236}">
                    <a16:creationId xmlns:a16="http://schemas.microsoft.com/office/drawing/2014/main" id="{396D4B05-3E50-4E68-ABBC-9B18010E18B0}"/>
                  </a:ext>
                </a:extLst>
              </p:cNvPr>
              <p:cNvSpPr>
                <a:spLocks noChangeShapeType="1"/>
              </p:cNvSpPr>
              <p:nvPr/>
            </p:nvSpPr>
            <p:spPr bwMode="auto">
              <a:xfrm flipH="1">
                <a:off x="157" y="208"/>
                <a:ext cx="17"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18" name="Line 43">
                <a:extLst>
                  <a:ext uri="{FF2B5EF4-FFF2-40B4-BE49-F238E27FC236}">
                    <a16:creationId xmlns:a16="http://schemas.microsoft.com/office/drawing/2014/main" id="{70A20084-C7A3-42DE-8990-EA00A3028F4C}"/>
                  </a:ext>
                </a:extLst>
              </p:cNvPr>
              <p:cNvSpPr>
                <a:spLocks noChangeShapeType="1"/>
              </p:cNvSpPr>
              <p:nvPr/>
            </p:nvSpPr>
            <p:spPr bwMode="auto">
              <a:xfrm flipH="1">
                <a:off x="54" y="208"/>
                <a:ext cx="69"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19" name="Line 44">
                <a:extLst>
                  <a:ext uri="{FF2B5EF4-FFF2-40B4-BE49-F238E27FC236}">
                    <a16:creationId xmlns:a16="http://schemas.microsoft.com/office/drawing/2014/main" id="{3BE1081E-78AE-4E06-948F-47FB15CED44A}"/>
                  </a:ext>
                </a:extLst>
              </p:cNvPr>
              <p:cNvSpPr>
                <a:spLocks noChangeShapeType="1"/>
              </p:cNvSpPr>
              <p:nvPr/>
            </p:nvSpPr>
            <p:spPr bwMode="auto">
              <a:xfrm flipV="1">
                <a:off x="165" y="127"/>
                <a:ext cx="0" cy="25"/>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20" name="Line 45">
                <a:extLst>
                  <a:ext uri="{FF2B5EF4-FFF2-40B4-BE49-F238E27FC236}">
                    <a16:creationId xmlns:a16="http://schemas.microsoft.com/office/drawing/2014/main" id="{9A5276B1-0B7A-41C1-8381-0F5D95897818}"/>
                  </a:ext>
                </a:extLst>
              </p:cNvPr>
              <p:cNvSpPr>
                <a:spLocks noChangeShapeType="1"/>
              </p:cNvSpPr>
              <p:nvPr/>
            </p:nvSpPr>
            <p:spPr bwMode="auto">
              <a:xfrm flipV="1">
                <a:off x="165" y="42"/>
                <a:ext cx="0" cy="25"/>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21" name="Line 46">
                <a:extLst>
                  <a:ext uri="{FF2B5EF4-FFF2-40B4-BE49-F238E27FC236}">
                    <a16:creationId xmlns:a16="http://schemas.microsoft.com/office/drawing/2014/main" id="{0E8216CA-4E8C-4139-B42C-F876EEC37869}"/>
                  </a:ext>
                </a:extLst>
              </p:cNvPr>
              <p:cNvSpPr>
                <a:spLocks noChangeShapeType="1"/>
              </p:cNvSpPr>
              <p:nvPr/>
            </p:nvSpPr>
            <p:spPr bwMode="auto">
              <a:xfrm flipV="1">
                <a:off x="165" y="212"/>
                <a:ext cx="0" cy="26"/>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sp>
          <p:nvSpPr>
            <p:cNvPr id="222" name="Right Brace 221">
              <a:extLst>
                <a:ext uri="{FF2B5EF4-FFF2-40B4-BE49-F238E27FC236}">
                  <a16:creationId xmlns:a16="http://schemas.microsoft.com/office/drawing/2014/main" id="{27E98F02-CAA8-4F46-AEEB-02BB7184804F}"/>
                </a:ext>
              </a:extLst>
            </p:cNvPr>
            <p:cNvSpPr/>
            <p:nvPr/>
          </p:nvSpPr>
          <p:spPr>
            <a:xfrm rot="16200000">
              <a:off x="7174531" y="-2138744"/>
              <a:ext cx="328769" cy="8795633"/>
            </a:xfrm>
            <a:prstGeom prst="rightBrace">
              <a:avLst>
                <a:gd name="adj1" fmla="val 146892"/>
                <a:gd name="adj2" fmla="val 50000"/>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nvGrpSpPr>
            <p:cNvPr id="223" name="Group 222">
              <a:extLst>
                <a:ext uri="{FF2B5EF4-FFF2-40B4-BE49-F238E27FC236}">
                  <a16:creationId xmlns:a16="http://schemas.microsoft.com/office/drawing/2014/main" id="{337C64D7-41B9-4844-8B13-7AEF9F43096D}"/>
                </a:ext>
              </a:extLst>
            </p:cNvPr>
            <p:cNvGrpSpPr/>
            <p:nvPr/>
          </p:nvGrpSpPr>
          <p:grpSpPr>
            <a:xfrm>
              <a:off x="6772213" y="1373100"/>
              <a:ext cx="1082338" cy="574701"/>
              <a:chOff x="6772308" y="3901049"/>
              <a:chExt cx="1082491" cy="574783"/>
            </a:xfrm>
          </p:grpSpPr>
          <p:sp>
            <p:nvSpPr>
              <p:cNvPr id="224" name="Freeform 50">
                <a:extLst>
                  <a:ext uri="{FF2B5EF4-FFF2-40B4-BE49-F238E27FC236}">
                    <a16:creationId xmlns:a16="http://schemas.microsoft.com/office/drawing/2014/main" id="{418AD767-9DF6-457E-AD74-3F470ED2AB5E}"/>
                  </a:ext>
                </a:extLst>
              </p:cNvPr>
              <p:cNvSpPr>
                <a:spLocks/>
              </p:cNvSpPr>
              <p:nvPr/>
            </p:nvSpPr>
            <p:spPr bwMode="auto">
              <a:xfrm>
                <a:off x="6772308" y="3901049"/>
                <a:ext cx="857132" cy="574783"/>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25" name="Freeform 50">
                <a:extLst>
                  <a:ext uri="{FF2B5EF4-FFF2-40B4-BE49-F238E27FC236}">
                    <a16:creationId xmlns:a16="http://schemas.microsoft.com/office/drawing/2014/main" id="{016A0DC6-9227-4E9E-85F1-0B06033F0EE2}"/>
                  </a:ext>
                </a:extLst>
              </p:cNvPr>
              <p:cNvSpPr>
                <a:spLocks/>
              </p:cNvSpPr>
              <p:nvPr/>
            </p:nvSpPr>
            <p:spPr bwMode="auto">
              <a:xfrm flipH="1">
                <a:off x="7252539" y="4071519"/>
                <a:ext cx="602260" cy="403869"/>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E6E6E6"/>
              </a:solidFill>
              <a:ln w="19050" cap="flat">
                <a:solidFill>
                  <a:schemeClr val="accent1"/>
                </a:solidFill>
                <a:prstDash val="solid"/>
                <a:miter lim="800000"/>
                <a:headEnd/>
                <a:tailEnd/>
              </a:ln>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grpSp>
          <p:nvGrpSpPr>
            <p:cNvPr id="226" name="Group 225">
              <a:extLst>
                <a:ext uri="{FF2B5EF4-FFF2-40B4-BE49-F238E27FC236}">
                  <a16:creationId xmlns:a16="http://schemas.microsoft.com/office/drawing/2014/main" id="{45113401-9A1A-43B2-8094-581D961EB849}"/>
                </a:ext>
              </a:extLst>
            </p:cNvPr>
            <p:cNvGrpSpPr/>
            <p:nvPr/>
          </p:nvGrpSpPr>
          <p:grpSpPr>
            <a:xfrm>
              <a:off x="10202734" y="2482951"/>
              <a:ext cx="524430" cy="692452"/>
              <a:chOff x="10098762" y="4608227"/>
              <a:chExt cx="655882" cy="866020"/>
            </a:xfrm>
          </p:grpSpPr>
          <p:sp>
            <p:nvSpPr>
              <p:cNvPr id="227" name="Freeform 54">
                <a:extLst>
                  <a:ext uri="{FF2B5EF4-FFF2-40B4-BE49-F238E27FC236}">
                    <a16:creationId xmlns:a16="http://schemas.microsoft.com/office/drawing/2014/main" id="{293EAB4A-67CE-4DCF-B90E-9AD07B80779D}"/>
                  </a:ext>
                </a:extLst>
              </p:cNvPr>
              <p:cNvSpPr>
                <a:spLocks noEditPoints="1"/>
              </p:cNvSpPr>
              <p:nvPr/>
            </p:nvSpPr>
            <p:spPr bwMode="auto">
              <a:xfrm>
                <a:off x="10098762" y="4608227"/>
                <a:ext cx="655882" cy="866020"/>
              </a:xfrm>
              <a:custGeom>
                <a:avLst/>
                <a:gdLst>
                  <a:gd name="T0" fmla="*/ 206 w 206"/>
                  <a:gd name="T1" fmla="*/ 68 h 272"/>
                  <a:gd name="T2" fmla="*/ 137 w 206"/>
                  <a:gd name="T3" fmla="*/ 0 h 272"/>
                  <a:gd name="T4" fmla="*/ 0 w 206"/>
                  <a:gd name="T5" fmla="*/ 0 h 272"/>
                  <a:gd name="T6" fmla="*/ 0 w 206"/>
                  <a:gd name="T7" fmla="*/ 272 h 272"/>
                  <a:gd name="T8" fmla="*/ 206 w 206"/>
                  <a:gd name="T9" fmla="*/ 272 h 272"/>
                  <a:gd name="T10" fmla="*/ 206 w 206"/>
                  <a:gd name="T11" fmla="*/ 68 h 272"/>
                  <a:gd name="T12" fmla="*/ 137 w 206"/>
                  <a:gd name="T13" fmla="*/ 23 h 272"/>
                  <a:gd name="T14" fmla="*/ 182 w 206"/>
                  <a:gd name="T15" fmla="*/ 68 h 272"/>
                  <a:gd name="T16" fmla="*/ 137 w 206"/>
                  <a:gd name="T17" fmla="*/ 68 h 272"/>
                  <a:gd name="T18" fmla="*/ 137 w 206"/>
                  <a:gd name="T19" fmla="*/ 23 h 272"/>
                  <a:gd name="T20" fmla="*/ 17 w 206"/>
                  <a:gd name="T21" fmla="*/ 255 h 272"/>
                  <a:gd name="T22" fmla="*/ 17 w 206"/>
                  <a:gd name="T23" fmla="*/ 17 h 272"/>
                  <a:gd name="T24" fmla="*/ 120 w 206"/>
                  <a:gd name="T25" fmla="*/ 17 h 272"/>
                  <a:gd name="T26" fmla="*/ 120 w 206"/>
                  <a:gd name="T27" fmla="*/ 85 h 272"/>
                  <a:gd name="T28" fmla="*/ 189 w 206"/>
                  <a:gd name="T29" fmla="*/ 85 h 272"/>
                  <a:gd name="T30" fmla="*/ 189 w 206"/>
                  <a:gd name="T31" fmla="*/ 255 h 272"/>
                  <a:gd name="T32" fmla="*/ 17 w 206"/>
                  <a:gd name="T33" fmla="*/ 255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6" h="272">
                    <a:moveTo>
                      <a:pt x="206" y="68"/>
                    </a:moveTo>
                    <a:lnTo>
                      <a:pt x="137" y="0"/>
                    </a:lnTo>
                    <a:lnTo>
                      <a:pt x="0" y="0"/>
                    </a:lnTo>
                    <a:lnTo>
                      <a:pt x="0" y="272"/>
                    </a:lnTo>
                    <a:lnTo>
                      <a:pt x="206" y="272"/>
                    </a:lnTo>
                    <a:lnTo>
                      <a:pt x="206" y="68"/>
                    </a:lnTo>
                    <a:close/>
                    <a:moveTo>
                      <a:pt x="137" y="23"/>
                    </a:moveTo>
                    <a:lnTo>
                      <a:pt x="182" y="68"/>
                    </a:lnTo>
                    <a:lnTo>
                      <a:pt x="137" y="68"/>
                    </a:lnTo>
                    <a:lnTo>
                      <a:pt x="137" y="23"/>
                    </a:lnTo>
                    <a:close/>
                    <a:moveTo>
                      <a:pt x="17" y="255"/>
                    </a:moveTo>
                    <a:lnTo>
                      <a:pt x="17" y="17"/>
                    </a:lnTo>
                    <a:lnTo>
                      <a:pt x="120" y="17"/>
                    </a:lnTo>
                    <a:lnTo>
                      <a:pt x="120" y="85"/>
                    </a:lnTo>
                    <a:lnTo>
                      <a:pt x="189" y="85"/>
                    </a:lnTo>
                    <a:lnTo>
                      <a:pt x="189" y="255"/>
                    </a:lnTo>
                    <a:lnTo>
                      <a:pt x="17" y="255"/>
                    </a:lnTo>
                    <a:close/>
                  </a:path>
                </a:pathLst>
              </a:custGeom>
              <a:solidFill>
                <a:schemeClr val="accent1"/>
              </a:solidFill>
              <a:ln w="25400">
                <a:solidFill>
                  <a:srgbClr val="E6E6E6"/>
                </a:solidFill>
                <a:miter lim="800000"/>
              </a:ln>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nvGrpSpPr>
              <p:cNvPr id="228" name="Group 227">
                <a:extLst>
                  <a:ext uri="{FF2B5EF4-FFF2-40B4-BE49-F238E27FC236}">
                    <a16:creationId xmlns:a16="http://schemas.microsoft.com/office/drawing/2014/main" id="{D43A836E-DB7F-465E-B458-8A386FDE2414}"/>
                  </a:ext>
                </a:extLst>
              </p:cNvPr>
              <p:cNvGrpSpPr/>
              <p:nvPr/>
            </p:nvGrpSpPr>
            <p:grpSpPr>
              <a:xfrm>
                <a:off x="10326298" y="4915958"/>
                <a:ext cx="203201" cy="358593"/>
                <a:chOff x="10949140" y="2845563"/>
                <a:chExt cx="207305" cy="365835"/>
              </a:xfrm>
            </p:grpSpPr>
            <p:sp>
              <p:nvSpPr>
                <p:cNvPr id="229" name="Right Brace 228">
                  <a:extLst>
                    <a:ext uri="{FF2B5EF4-FFF2-40B4-BE49-F238E27FC236}">
                      <a16:creationId xmlns:a16="http://schemas.microsoft.com/office/drawing/2014/main" id="{AC2C179D-15E3-484D-8B8D-FE0AFC156B93}"/>
                    </a:ext>
                  </a:extLst>
                </p:cNvPr>
                <p:cNvSpPr/>
                <p:nvPr/>
              </p:nvSpPr>
              <p:spPr>
                <a:xfrm>
                  <a:off x="11094253" y="2845563"/>
                  <a:ext cx="62192" cy="365835"/>
                </a:xfrm>
                <a:prstGeom prst="rightBrace">
                  <a:avLst>
                    <a:gd name="adj1" fmla="val 80466"/>
                    <a:gd name="adj2" fmla="val 50000"/>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30" name="Right Brace 229">
                  <a:extLst>
                    <a:ext uri="{FF2B5EF4-FFF2-40B4-BE49-F238E27FC236}">
                      <a16:creationId xmlns:a16="http://schemas.microsoft.com/office/drawing/2014/main" id="{178306CD-6290-49C1-A279-3F58D627451E}"/>
                    </a:ext>
                  </a:extLst>
                </p:cNvPr>
                <p:cNvSpPr/>
                <p:nvPr/>
              </p:nvSpPr>
              <p:spPr>
                <a:xfrm flipH="1">
                  <a:off x="10949140" y="2845563"/>
                  <a:ext cx="62192" cy="365835"/>
                </a:xfrm>
                <a:prstGeom prst="rightBrace">
                  <a:avLst>
                    <a:gd name="adj1" fmla="val 80466"/>
                    <a:gd name="adj2" fmla="val 50000"/>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grpSp>
        <p:sp>
          <p:nvSpPr>
            <p:cNvPr id="231" name="TextBox 230">
              <a:extLst>
                <a:ext uri="{FF2B5EF4-FFF2-40B4-BE49-F238E27FC236}">
                  <a16:creationId xmlns:a16="http://schemas.microsoft.com/office/drawing/2014/main" id="{70C3827F-4C2D-49AA-A09D-68173EA1DC98}"/>
                </a:ext>
              </a:extLst>
            </p:cNvPr>
            <p:cNvSpPr txBox="1"/>
            <p:nvPr/>
          </p:nvSpPr>
          <p:spPr>
            <a:xfrm>
              <a:off x="7393847" y="3372671"/>
              <a:ext cx="1604068" cy="821591"/>
            </a:xfrm>
            <a:prstGeom prst="rect">
              <a:avLst/>
            </a:prstGeom>
            <a:noFill/>
          </p:spPr>
          <p:txBody>
            <a:bodyPr wrap="none" lIns="179208" tIns="143366" rIns="179208" bIns="143366" rtlCol="0" anchor="t">
              <a:spAutoFit/>
            </a:bodyPr>
            <a:lstStyle/>
            <a:p>
              <a:pPr marL="0" marR="0" lvl="0" indent="0" algn="ctr" defTabSz="895870" rtl="0" eaLnBrk="1" fontAlgn="auto" latinLnBrk="0" hangingPunct="1">
                <a:lnSpc>
                  <a:spcPct val="100000"/>
                </a:lnSpc>
                <a:spcBef>
                  <a:spcPts val="0"/>
                </a:spcBef>
                <a:spcAft>
                  <a:spcPts val="588"/>
                </a:spcAft>
                <a:buClrTx/>
                <a:buSzTx/>
                <a:buFontTx/>
                <a:buNone/>
                <a:tabLst/>
                <a:defRPr/>
              </a:pPr>
              <a:r>
                <a:rPr kumimoji="0" lang="en-US" sz="1800" b="0" i="0" u="none" strike="noStrike" kern="0" cap="none" spc="0" normalizeH="0" baseline="0" noProof="0">
                  <a:ln>
                    <a:noFill/>
                  </a:ln>
                  <a:solidFill>
                    <a:srgbClr val="353535"/>
                  </a:solidFill>
                  <a:effectLst/>
                  <a:uLnTx/>
                  <a:uFillTx/>
                  <a:latin typeface="Segoe UI Semilight"/>
                  <a:ea typeface="+mn-ea"/>
                  <a:cs typeface="+mn-cs"/>
                </a:rPr>
                <a:t>PaaS</a:t>
              </a:r>
            </a:p>
            <a:p>
              <a:pPr marL="0" marR="0" lvl="0" indent="0" algn="ctr" defTabSz="895870" rtl="0" eaLnBrk="1" fontAlgn="auto" latinLnBrk="0" hangingPunct="1">
                <a:lnSpc>
                  <a:spcPct val="100000"/>
                </a:lnSpc>
                <a:spcBef>
                  <a:spcPts val="0"/>
                </a:spcBef>
                <a:spcAft>
                  <a:spcPts val="588"/>
                </a:spcAft>
                <a:buClrTx/>
                <a:buSzTx/>
                <a:buFontTx/>
                <a:buNone/>
                <a:tabLst/>
                <a:defRPr/>
              </a:pPr>
              <a:r>
                <a:rPr kumimoji="0" lang="en-US" sz="1100" b="0" i="1" u="none" strike="noStrike" kern="0" cap="none" spc="0" normalizeH="0" baseline="0" noProof="0">
                  <a:ln>
                    <a:noFill/>
                  </a:ln>
                  <a:solidFill>
                    <a:srgbClr val="353535"/>
                  </a:solidFill>
                  <a:effectLst/>
                  <a:uLnTx/>
                  <a:uFillTx/>
                  <a:latin typeface="Segoe UI Semilight"/>
                  <a:ea typeface="+mn-ea"/>
                  <a:cs typeface="+mn-cs"/>
                </a:rPr>
                <a:t>Application Platform</a:t>
              </a:r>
            </a:p>
          </p:txBody>
        </p:sp>
        <p:sp>
          <p:nvSpPr>
            <p:cNvPr id="232" name="TextBox 231">
              <a:extLst>
                <a:ext uri="{FF2B5EF4-FFF2-40B4-BE49-F238E27FC236}">
                  <a16:creationId xmlns:a16="http://schemas.microsoft.com/office/drawing/2014/main" id="{AEADA56D-6F93-432E-B3E6-F6885E6EAC0A}"/>
                </a:ext>
              </a:extLst>
            </p:cNvPr>
            <p:cNvSpPr txBox="1"/>
            <p:nvPr/>
          </p:nvSpPr>
          <p:spPr>
            <a:xfrm>
              <a:off x="9706991" y="3372671"/>
              <a:ext cx="1515917" cy="821591"/>
            </a:xfrm>
            <a:prstGeom prst="rect">
              <a:avLst/>
            </a:prstGeom>
            <a:noFill/>
          </p:spPr>
          <p:txBody>
            <a:bodyPr wrap="none" lIns="179208" tIns="143366" rIns="179208" bIns="143366" rtlCol="0" anchor="t">
              <a:spAutoFit/>
            </a:bodyPr>
            <a:lstStyle/>
            <a:p>
              <a:pPr marL="0" marR="0" lvl="0" indent="0" algn="ctr" defTabSz="895870" rtl="0" eaLnBrk="1" fontAlgn="auto" latinLnBrk="0" hangingPunct="1">
                <a:lnSpc>
                  <a:spcPct val="100000"/>
                </a:lnSpc>
                <a:spcBef>
                  <a:spcPts val="0"/>
                </a:spcBef>
                <a:spcAft>
                  <a:spcPts val="588"/>
                </a:spcAft>
                <a:buClrTx/>
                <a:buSzTx/>
                <a:buFontTx/>
                <a:buNone/>
                <a:tabLst/>
                <a:defRPr/>
              </a:pPr>
              <a:r>
                <a:rPr kumimoji="0" lang="en-US" sz="1800" b="0" i="0" u="none" strike="noStrike" kern="0" cap="none" spc="0" normalizeH="0" baseline="0" noProof="0" dirty="0" err="1">
                  <a:ln>
                    <a:noFill/>
                  </a:ln>
                  <a:solidFill>
                    <a:srgbClr val="353535"/>
                  </a:solidFill>
                  <a:effectLst/>
                  <a:uLnTx/>
                  <a:uFillTx/>
                  <a:latin typeface="Segoe UI Semilight"/>
                  <a:ea typeface="+mn-ea"/>
                  <a:cs typeface="+mn-cs"/>
                </a:rPr>
                <a:t>FaaS</a:t>
              </a: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a:p>
              <a:pPr marL="0" marR="0" lvl="0" indent="0" algn="ctr" defTabSz="895870" rtl="0" eaLnBrk="1" fontAlgn="auto" latinLnBrk="0" hangingPunct="1">
                <a:lnSpc>
                  <a:spcPct val="100000"/>
                </a:lnSpc>
                <a:spcBef>
                  <a:spcPts val="0"/>
                </a:spcBef>
                <a:spcAft>
                  <a:spcPts val="588"/>
                </a:spcAft>
                <a:buClrTx/>
                <a:buSzTx/>
                <a:buFontTx/>
                <a:buNone/>
                <a:tabLst/>
                <a:defRPr/>
              </a:pPr>
              <a:r>
                <a:rPr kumimoji="0" lang="en-US" sz="1100" b="0" i="1" u="none" strike="noStrike" kern="0" cap="none" spc="0" normalizeH="0" baseline="0" noProof="0" dirty="0">
                  <a:ln>
                    <a:noFill/>
                  </a:ln>
                  <a:solidFill>
                    <a:srgbClr val="353535"/>
                  </a:solidFill>
                  <a:effectLst/>
                  <a:uLnTx/>
                  <a:uFillTx/>
                  <a:latin typeface="Segoe UI Semilight"/>
                  <a:ea typeface="+mn-ea"/>
                  <a:cs typeface="+mn-cs"/>
                </a:rPr>
                <a:t>Serverless Platform</a:t>
              </a:r>
            </a:p>
          </p:txBody>
        </p:sp>
        <p:grpSp>
          <p:nvGrpSpPr>
            <p:cNvPr id="233" name="Group 232">
              <a:extLst>
                <a:ext uri="{FF2B5EF4-FFF2-40B4-BE49-F238E27FC236}">
                  <a16:creationId xmlns:a16="http://schemas.microsoft.com/office/drawing/2014/main" id="{2732124F-A069-425B-AE6F-5BDDCF1A18D3}"/>
                </a:ext>
              </a:extLst>
            </p:cNvPr>
            <p:cNvGrpSpPr/>
            <p:nvPr/>
          </p:nvGrpSpPr>
          <p:grpSpPr>
            <a:xfrm>
              <a:off x="5495134" y="2601996"/>
              <a:ext cx="716755" cy="573407"/>
              <a:chOff x="5395286" y="2674311"/>
              <a:chExt cx="914389" cy="731512"/>
            </a:xfrm>
          </p:grpSpPr>
          <p:grpSp>
            <p:nvGrpSpPr>
              <p:cNvPr id="234" name="Group 233">
                <a:extLst>
                  <a:ext uri="{FF2B5EF4-FFF2-40B4-BE49-F238E27FC236}">
                    <a16:creationId xmlns:a16="http://schemas.microsoft.com/office/drawing/2014/main" id="{0E5C7EEC-3F53-4F94-B0A4-9AE2BF46C4BC}"/>
                  </a:ext>
                </a:extLst>
              </p:cNvPr>
              <p:cNvGrpSpPr/>
              <p:nvPr/>
            </p:nvGrpSpPr>
            <p:grpSpPr>
              <a:xfrm>
                <a:off x="5395286" y="2674311"/>
                <a:ext cx="914389" cy="457195"/>
                <a:chOff x="5303847" y="2765750"/>
                <a:chExt cx="914389" cy="457195"/>
              </a:xfrm>
            </p:grpSpPr>
            <p:sp>
              <p:nvSpPr>
                <p:cNvPr id="242" name="Rectangle 32">
                  <a:extLst>
                    <a:ext uri="{FF2B5EF4-FFF2-40B4-BE49-F238E27FC236}">
                      <a16:creationId xmlns:a16="http://schemas.microsoft.com/office/drawing/2014/main" id="{E0D851DB-4C35-4F61-B0E5-3CF310AA7ED4}"/>
                    </a:ext>
                  </a:extLst>
                </p:cNvPr>
                <p:cNvSpPr>
                  <a:spLocks noChangeArrowheads="1"/>
                </p:cNvSpPr>
                <p:nvPr/>
              </p:nvSpPr>
              <p:spPr bwMode="auto">
                <a:xfrm>
                  <a:off x="5303847" y="3131506"/>
                  <a:ext cx="914389" cy="91439"/>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43" name="Rectangle 32">
                  <a:extLst>
                    <a:ext uri="{FF2B5EF4-FFF2-40B4-BE49-F238E27FC236}">
                      <a16:creationId xmlns:a16="http://schemas.microsoft.com/office/drawing/2014/main" id="{219BA4E4-3FA1-4188-AECB-B92181405F66}"/>
                    </a:ext>
                  </a:extLst>
                </p:cNvPr>
                <p:cNvSpPr>
                  <a:spLocks noChangeArrowheads="1"/>
                </p:cNvSpPr>
                <p:nvPr/>
              </p:nvSpPr>
              <p:spPr bwMode="auto">
                <a:xfrm>
                  <a:off x="5395286" y="2948628"/>
                  <a:ext cx="182878" cy="182878"/>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44" name="Rectangle 32">
                  <a:extLst>
                    <a:ext uri="{FF2B5EF4-FFF2-40B4-BE49-F238E27FC236}">
                      <a16:creationId xmlns:a16="http://schemas.microsoft.com/office/drawing/2014/main" id="{23A846AD-B42B-4751-829F-A0A9CB13CB0D}"/>
                    </a:ext>
                  </a:extLst>
                </p:cNvPr>
                <p:cNvSpPr>
                  <a:spLocks noChangeArrowheads="1"/>
                </p:cNvSpPr>
                <p:nvPr/>
              </p:nvSpPr>
              <p:spPr bwMode="auto">
                <a:xfrm>
                  <a:off x="5578164" y="2948628"/>
                  <a:ext cx="182878" cy="182878"/>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45" name="Rectangle 32">
                  <a:extLst>
                    <a:ext uri="{FF2B5EF4-FFF2-40B4-BE49-F238E27FC236}">
                      <a16:creationId xmlns:a16="http://schemas.microsoft.com/office/drawing/2014/main" id="{53E11747-807A-4C44-8BCC-35F56649B83C}"/>
                    </a:ext>
                  </a:extLst>
                </p:cNvPr>
                <p:cNvSpPr>
                  <a:spLocks noChangeArrowheads="1"/>
                </p:cNvSpPr>
                <p:nvPr/>
              </p:nvSpPr>
              <p:spPr bwMode="auto">
                <a:xfrm>
                  <a:off x="5943920" y="2948628"/>
                  <a:ext cx="182878" cy="182878"/>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46" name="Rectangle 32">
                  <a:extLst>
                    <a:ext uri="{FF2B5EF4-FFF2-40B4-BE49-F238E27FC236}">
                      <a16:creationId xmlns:a16="http://schemas.microsoft.com/office/drawing/2014/main" id="{D84A68B7-7AA9-4AD0-A0AB-96E656034D28}"/>
                    </a:ext>
                  </a:extLst>
                </p:cNvPr>
                <p:cNvSpPr>
                  <a:spLocks noChangeArrowheads="1"/>
                </p:cNvSpPr>
                <p:nvPr/>
              </p:nvSpPr>
              <p:spPr bwMode="auto">
                <a:xfrm>
                  <a:off x="5669603" y="2765750"/>
                  <a:ext cx="182878" cy="182878"/>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47" name="Rectangle 32">
                  <a:extLst>
                    <a:ext uri="{FF2B5EF4-FFF2-40B4-BE49-F238E27FC236}">
                      <a16:creationId xmlns:a16="http://schemas.microsoft.com/office/drawing/2014/main" id="{2375F9B4-8791-4DD5-B4A6-08653EB4EDD1}"/>
                    </a:ext>
                  </a:extLst>
                </p:cNvPr>
                <p:cNvSpPr>
                  <a:spLocks noChangeArrowheads="1"/>
                </p:cNvSpPr>
                <p:nvPr/>
              </p:nvSpPr>
              <p:spPr bwMode="auto">
                <a:xfrm>
                  <a:off x="5852481" y="2765750"/>
                  <a:ext cx="182878" cy="182878"/>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sp>
            <p:nvSpPr>
              <p:cNvPr id="237" name="Rectangle 32">
                <a:extLst>
                  <a:ext uri="{FF2B5EF4-FFF2-40B4-BE49-F238E27FC236}">
                    <a16:creationId xmlns:a16="http://schemas.microsoft.com/office/drawing/2014/main" id="{B1294C1C-C846-4E9B-8F1E-8D3FB3F6F6ED}"/>
                  </a:ext>
                </a:extLst>
              </p:cNvPr>
              <p:cNvSpPr>
                <a:spLocks noChangeArrowheads="1"/>
              </p:cNvSpPr>
              <p:nvPr/>
            </p:nvSpPr>
            <p:spPr bwMode="auto">
              <a:xfrm>
                <a:off x="5486725" y="3217854"/>
                <a:ext cx="692354" cy="187969"/>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38" name="Line 33">
                <a:extLst>
                  <a:ext uri="{FF2B5EF4-FFF2-40B4-BE49-F238E27FC236}">
                    <a16:creationId xmlns:a16="http://schemas.microsoft.com/office/drawing/2014/main" id="{23D4B8AC-527B-422B-AED6-38945B84A85E}"/>
                  </a:ext>
                </a:extLst>
              </p:cNvPr>
              <p:cNvSpPr>
                <a:spLocks noChangeShapeType="1"/>
              </p:cNvSpPr>
              <p:nvPr/>
            </p:nvSpPr>
            <p:spPr bwMode="auto">
              <a:xfrm flipH="1">
                <a:off x="6047500" y="3311839"/>
                <a:ext cx="53258"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39" name="Line 34">
                <a:extLst>
                  <a:ext uri="{FF2B5EF4-FFF2-40B4-BE49-F238E27FC236}">
                    <a16:creationId xmlns:a16="http://schemas.microsoft.com/office/drawing/2014/main" id="{309E8051-AD86-4A49-9FB5-CA3610590BC4}"/>
                  </a:ext>
                </a:extLst>
              </p:cNvPr>
              <p:cNvSpPr>
                <a:spLocks noChangeShapeType="1"/>
              </p:cNvSpPr>
              <p:nvPr/>
            </p:nvSpPr>
            <p:spPr bwMode="auto">
              <a:xfrm flipH="1">
                <a:off x="5940984" y="3311839"/>
                <a:ext cx="53258"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40" name="Line 35">
                <a:extLst>
                  <a:ext uri="{FF2B5EF4-FFF2-40B4-BE49-F238E27FC236}">
                    <a16:creationId xmlns:a16="http://schemas.microsoft.com/office/drawing/2014/main" id="{0269A6D3-CD0C-48A0-94BF-75BAE3D87DFA}"/>
                  </a:ext>
                </a:extLst>
              </p:cNvPr>
              <p:cNvSpPr>
                <a:spLocks noChangeShapeType="1"/>
              </p:cNvSpPr>
              <p:nvPr/>
            </p:nvSpPr>
            <p:spPr bwMode="auto">
              <a:xfrm flipH="1">
                <a:off x="5618304" y="3311839"/>
                <a:ext cx="216165"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41" name="Line 45">
                <a:extLst>
                  <a:ext uri="{FF2B5EF4-FFF2-40B4-BE49-F238E27FC236}">
                    <a16:creationId xmlns:a16="http://schemas.microsoft.com/office/drawing/2014/main" id="{AFFB54A4-D180-48EB-B733-5E3CA5CF6083}"/>
                  </a:ext>
                </a:extLst>
              </p:cNvPr>
              <p:cNvSpPr>
                <a:spLocks noChangeShapeType="1"/>
              </p:cNvSpPr>
              <p:nvPr/>
            </p:nvSpPr>
            <p:spPr bwMode="auto">
              <a:xfrm flipV="1">
                <a:off x="5966047" y="3327503"/>
                <a:ext cx="0" cy="7832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sp>
          <p:nvSpPr>
            <p:cNvPr id="248" name="TextBox 247">
              <a:extLst>
                <a:ext uri="{FF2B5EF4-FFF2-40B4-BE49-F238E27FC236}">
                  <a16:creationId xmlns:a16="http://schemas.microsoft.com/office/drawing/2014/main" id="{6CB85CEF-1A43-49E2-8E40-8791925022B0}"/>
                </a:ext>
              </a:extLst>
            </p:cNvPr>
            <p:cNvSpPr txBox="1"/>
            <p:nvPr/>
          </p:nvSpPr>
          <p:spPr>
            <a:xfrm>
              <a:off x="2682550" y="3372671"/>
              <a:ext cx="1700424" cy="812752"/>
            </a:xfrm>
            <a:prstGeom prst="rect">
              <a:avLst/>
            </a:prstGeom>
            <a:noFill/>
          </p:spPr>
          <p:txBody>
            <a:bodyPr wrap="none" lIns="179208" tIns="143366" rIns="179208" bIns="143366" rtlCol="0" anchor="t">
              <a:spAutoFit/>
            </a:bodyPr>
            <a:lstStyle/>
            <a:p>
              <a:pPr marL="0" marR="0" lvl="0" indent="0" algn="ctr" defTabSz="895870" rtl="0" eaLnBrk="1" fontAlgn="auto" latinLnBrk="0" hangingPunct="1">
                <a:lnSpc>
                  <a:spcPct val="100000"/>
                </a:lnSpc>
                <a:spcBef>
                  <a:spcPts val="0"/>
                </a:spcBef>
                <a:spcAft>
                  <a:spcPts val="588"/>
                </a:spcAft>
                <a:buClrTx/>
                <a:buSzTx/>
                <a:buFontTx/>
                <a:buNone/>
                <a:tabLst/>
                <a:defRPr/>
              </a:pPr>
              <a:r>
                <a:rPr kumimoji="0" lang="en-US" sz="1800" b="0" i="0" u="none" strike="noStrike" kern="0" cap="none" spc="0" normalizeH="0" baseline="0" noProof="0" dirty="0">
                  <a:ln>
                    <a:noFill/>
                  </a:ln>
                  <a:solidFill>
                    <a:srgbClr val="353535"/>
                  </a:solidFill>
                  <a:effectLst/>
                  <a:uLnTx/>
                  <a:uFillTx/>
                  <a:latin typeface="Segoe UI Semilight"/>
                  <a:ea typeface="+mn-ea"/>
                  <a:cs typeface="+mn-cs"/>
                </a:rPr>
                <a:t>IaaS</a:t>
              </a:r>
            </a:p>
            <a:p>
              <a:pPr marL="0" marR="0" lvl="0" indent="0" algn="ctr" defTabSz="895870" rtl="0" eaLnBrk="1" fontAlgn="auto" latinLnBrk="0" hangingPunct="1">
                <a:lnSpc>
                  <a:spcPct val="100000"/>
                </a:lnSpc>
                <a:spcBef>
                  <a:spcPts val="0"/>
                </a:spcBef>
                <a:spcAft>
                  <a:spcPts val="0"/>
                </a:spcAft>
                <a:buClrTx/>
                <a:buSzTx/>
                <a:buFontTx/>
                <a:buNone/>
                <a:tabLst/>
                <a:defRPr/>
              </a:pPr>
              <a:r>
                <a:rPr kumimoji="0" lang="en-US" sz="1100" b="0" i="1" u="none" strike="noStrike" kern="0" cap="none" spc="0" normalizeH="0" baseline="0" noProof="0" dirty="0">
                  <a:ln>
                    <a:noFill/>
                  </a:ln>
                  <a:solidFill>
                    <a:srgbClr val="353535"/>
                  </a:solidFill>
                  <a:effectLst/>
                  <a:uLnTx/>
                  <a:uFillTx/>
                  <a:latin typeface="Segoe UI Semilight"/>
                  <a:ea typeface="+mn-ea"/>
                  <a:cs typeface="+mn-cs"/>
                </a:rPr>
                <a:t>Infrastructure Platform</a:t>
              </a:r>
            </a:p>
          </p:txBody>
        </p:sp>
        <p:cxnSp>
          <p:nvCxnSpPr>
            <p:cNvPr id="249" name="Straight Arrow Connector 248">
              <a:extLst>
                <a:ext uri="{FF2B5EF4-FFF2-40B4-BE49-F238E27FC236}">
                  <a16:creationId xmlns:a16="http://schemas.microsoft.com/office/drawing/2014/main" id="{9FA8FD77-CEBC-4DBE-A664-F68B4B27436B}"/>
                </a:ext>
              </a:extLst>
            </p:cNvPr>
            <p:cNvCxnSpPr>
              <a:cxnSpLocks/>
            </p:cNvCxnSpPr>
            <p:nvPr/>
          </p:nvCxnSpPr>
          <p:spPr>
            <a:xfrm>
              <a:off x="458000" y="3377390"/>
              <a:ext cx="11276001" cy="0"/>
            </a:xfrm>
            <a:prstGeom prst="straightConnector1">
              <a:avLst/>
            </a:prstGeom>
            <a:ln w="25400">
              <a:solidFill>
                <a:schemeClr val="bg1">
                  <a:lumMod val="65000"/>
                </a:schemeClr>
              </a:solidFill>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250" name="Oval 249">
              <a:extLst>
                <a:ext uri="{FF2B5EF4-FFF2-40B4-BE49-F238E27FC236}">
                  <a16:creationId xmlns:a16="http://schemas.microsoft.com/office/drawing/2014/main" id="{1F59C73C-FBE6-4FD3-B86D-70F82011CABE}"/>
                </a:ext>
              </a:extLst>
            </p:cNvPr>
            <p:cNvSpPr/>
            <p:nvPr/>
          </p:nvSpPr>
          <p:spPr bwMode="auto">
            <a:xfrm>
              <a:off x="1190776" y="3281765"/>
              <a:ext cx="172340" cy="172340"/>
            </a:xfrm>
            <a:prstGeom prst="ellipse">
              <a:avLst/>
            </a:prstGeom>
            <a:solidFill>
              <a:srgbClr val="E6E6E6"/>
            </a:solidFill>
            <a:ln w="25400">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51" name="Oval 250">
              <a:extLst>
                <a:ext uri="{FF2B5EF4-FFF2-40B4-BE49-F238E27FC236}">
                  <a16:creationId xmlns:a16="http://schemas.microsoft.com/office/drawing/2014/main" id="{B13B3B1C-32F3-4810-A554-9181CD068B9D}"/>
                </a:ext>
              </a:extLst>
            </p:cNvPr>
            <p:cNvSpPr/>
            <p:nvPr/>
          </p:nvSpPr>
          <p:spPr bwMode="auto">
            <a:xfrm>
              <a:off x="3446592" y="3281765"/>
              <a:ext cx="172340" cy="172340"/>
            </a:xfrm>
            <a:prstGeom prst="ellipse">
              <a:avLst/>
            </a:prstGeom>
            <a:solidFill>
              <a:srgbClr val="E6E6E6"/>
            </a:solidFill>
            <a:ln w="25400">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52" name="Oval 251">
              <a:extLst>
                <a:ext uri="{FF2B5EF4-FFF2-40B4-BE49-F238E27FC236}">
                  <a16:creationId xmlns:a16="http://schemas.microsoft.com/office/drawing/2014/main" id="{DD2974D1-EF93-44FE-AEC4-6E3299A750CA}"/>
                </a:ext>
              </a:extLst>
            </p:cNvPr>
            <p:cNvSpPr/>
            <p:nvPr/>
          </p:nvSpPr>
          <p:spPr bwMode="auto">
            <a:xfrm>
              <a:off x="8109711" y="3281765"/>
              <a:ext cx="172340" cy="172340"/>
            </a:xfrm>
            <a:prstGeom prst="ellipse">
              <a:avLst/>
            </a:prstGeom>
            <a:solidFill>
              <a:srgbClr val="E6E6E6"/>
            </a:solidFill>
            <a:ln w="25400">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53" name="Oval 252">
              <a:extLst>
                <a:ext uri="{FF2B5EF4-FFF2-40B4-BE49-F238E27FC236}">
                  <a16:creationId xmlns:a16="http://schemas.microsoft.com/office/drawing/2014/main" id="{41DCA4C4-9DE5-4C0A-9C0A-10F91958D2CC}"/>
                </a:ext>
              </a:extLst>
            </p:cNvPr>
            <p:cNvSpPr/>
            <p:nvPr/>
          </p:nvSpPr>
          <p:spPr bwMode="auto">
            <a:xfrm>
              <a:off x="10378780" y="3281765"/>
              <a:ext cx="172340" cy="172340"/>
            </a:xfrm>
            <a:prstGeom prst="ellipse">
              <a:avLst/>
            </a:prstGeom>
            <a:solidFill>
              <a:srgbClr val="E6E6E6"/>
            </a:solidFill>
            <a:ln w="25400">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54" name="Oval 253">
              <a:extLst>
                <a:ext uri="{FF2B5EF4-FFF2-40B4-BE49-F238E27FC236}">
                  <a16:creationId xmlns:a16="http://schemas.microsoft.com/office/drawing/2014/main" id="{D342AF32-5131-4A28-AF45-53004EA8D8D9}"/>
                </a:ext>
              </a:extLst>
            </p:cNvPr>
            <p:cNvSpPr/>
            <p:nvPr/>
          </p:nvSpPr>
          <p:spPr bwMode="auto">
            <a:xfrm>
              <a:off x="5767342" y="3281765"/>
              <a:ext cx="172340" cy="172340"/>
            </a:xfrm>
            <a:prstGeom prst="ellipse">
              <a:avLst/>
            </a:prstGeom>
            <a:solidFill>
              <a:srgbClr val="E6E6E6"/>
            </a:solidFill>
            <a:ln w="25400">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cxnSp>
        <p:nvCxnSpPr>
          <p:cNvPr id="113" name="Straight Arrow Connector 112">
            <a:extLst>
              <a:ext uri="{FF2B5EF4-FFF2-40B4-BE49-F238E27FC236}">
                <a16:creationId xmlns:a16="http://schemas.microsoft.com/office/drawing/2014/main" id="{4B2522E6-6333-4573-96AB-74C691517DF7}"/>
              </a:ext>
            </a:extLst>
          </p:cNvPr>
          <p:cNvCxnSpPr>
            <a:cxnSpLocks/>
          </p:cNvCxnSpPr>
          <p:nvPr/>
        </p:nvCxnSpPr>
        <p:spPr>
          <a:xfrm flipV="1">
            <a:off x="564251" y="4073995"/>
            <a:ext cx="4757762" cy="1"/>
          </a:xfrm>
          <a:prstGeom prst="straightConnector1">
            <a:avLst/>
          </a:prstGeom>
          <a:ln w="76200">
            <a:solidFill>
              <a:srgbClr val="1080DA"/>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14" name="Rectangle 113">
            <a:extLst>
              <a:ext uri="{FF2B5EF4-FFF2-40B4-BE49-F238E27FC236}">
                <a16:creationId xmlns:a16="http://schemas.microsoft.com/office/drawing/2014/main" id="{3C7FDAE9-E722-4EAD-A03A-14F46C4019F8}"/>
              </a:ext>
            </a:extLst>
          </p:cNvPr>
          <p:cNvSpPr/>
          <p:nvPr/>
        </p:nvSpPr>
        <p:spPr bwMode="auto">
          <a:xfrm>
            <a:off x="458000" y="4043938"/>
            <a:ext cx="3037336" cy="58840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0" marR="0" lvl="0" indent="0" algn="l" defTabSz="951028" rtl="0" eaLnBrk="1" fontAlgn="base" latinLnBrk="0" hangingPunct="1">
              <a:lnSpc>
                <a:spcPct val="90000"/>
              </a:lnSpc>
              <a:spcBef>
                <a:spcPct val="0"/>
              </a:spcBef>
              <a:spcAft>
                <a:spcPct val="0"/>
              </a:spcAft>
              <a:buClrTx/>
              <a:buSzTx/>
              <a:buFontTx/>
              <a:buNone/>
              <a:tabLst/>
              <a:defRPr/>
            </a:pPr>
            <a:r>
              <a:rPr kumimoji="0" lang="en-US" sz="1632" b="1" i="0" u="none" strike="noStrike" kern="1200" cap="none" spc="0" normalizeH="0" baseline="0" noProof="0" dirty="0">
                <a:ln>
                  <a:noFill/>
                </a:ln>
                <a:solidFill>
                  <a:srgbClr val="0070C0"/>
                </a:solidFill>
                <a:effectLst/>
                <a:uLnTx/>
                <a:uFillTx/>
                <a:latin typeface="Segoe UI Light"/>
                <a:ea typeface="Segoe UI" pitchFamily="34" charset="0"/>
                <a:cs typeface="Segoe UI" pitchFamily="34" charset="0"/>
              </a:rPr>
              <a:t>App Lift &amp; Shift</a:t>
            </a:r>
          </a:p>
        </p:txBody>
      </p:sp>
      <p:sp>
        <p:nvSpPr>
          <p:cNvPr id="115" name="Rectangle 114">
            <a:extLst>
              <a:ext uri="{FF2B5EF4-FFF2-40B4-BE49-F238E27FC236}">
                <a16:creationId xmlns:a16="http://schemas.microsoft.com/office/drawing/2014/main" id="{3E38822D-1B48-4DE1-B6C8-A95F439E89E1}"/>
              </a:ext>
            </a:extLst>
          </p:cNvPr>
          <p:cNvSpPr/>
          <p:nvPr/>
        </p:nvSpPr>
        <p:spPr bwMode="auto">
          <a:xfrm>
            <a:off x="458000" y="4328471"/>
            <a:ext cx="4350306" cy="54579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90000"/>
              </a:lnSpc>
              <a:spcBef>
                <a:spcPct val="0"/>
              </a:spcBef>
              <a:spcAft>
                <a:spcPct val="0"/>
              </a:spcAft>
              <a:buClrTx/>
              <a:buSzTx/>
              <a:buFontTx/>
              <a:buNone/>
              <a:tabLst/>
              <a:defRPr/>
            </a:pPr>
            <a:r>
              <a:rPr kumimoji="0" lang="en-US" sz="1428" b="0"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rPr>
              <a:t>Re-host your applications from on-premise to cloud</a:t>
            </a:r>
          </a:p>
        </p:txBody>
      </p:sp>
      <p:grpSp>
        <p:nvGrpSpPr>
          <p:cNvPr id="4" name="Group 3">
            <a:extLst>
              <a:ext uri="{FF2B5EF4-FFF2-40B4-BE49-F238E27FC236}">
                <a16:creationId xmlns:a16="http://schemas.microsoft.com/office/drawing/2014/main" id="{01AE430B-7495-4FB6-92F1-801B9D01C3E8}"/>
              </a:ext>
            </a:extLst>
          </p:cNvPr>
          <p:cNvGrpSpPr/>
          <p:nvPr/>
        </p:nvGrpSpPr>
        <p:grpSpPr>
          <a:xfrm>
            <a:off x="3495335" y="4976162"/>
            <a:ext cx="5502580" cy="964804"/>
            <a:chOff x="4498915" y="4655008"/>
            <a:chExt cx="5523470" cy="964804"/>
          </a:xfrm>
        </p:grpSpPr>
        <p:sp>
          <p:nvSpPr>
            <p:cNvPr id="88" name="Rectangle 87">
              <a:extLst>
                <a:ext uri="{FF2B5EF4-FFF2-40B4-BE49-F238E27FC236}">
                  <a16:creationId xmlns:a16="http://schemas.microsoft.com/office/drawing/2014/main" id="{573F945D-134F-4397-ABA0-A922B1CB9684}"/>
                </a:ext>
              </a:extLst>
            </p:cNvPr>
            <p:cNvSpPr/>
            <p:nvPr/>
          </p:nvSpPr>
          <p:spPr bwMode="auto">
            <a:xfrm>
              <a:off x="4498915" y="4655009"/>
              <a:ext cx="3037336" cy="47889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r>
                <a:rPr kumimoji="0" lang="en-US" sz="1632" b="1" i="0" u="none" strike="noStrike" kern="1200" cap="none" spc="0" normalizeH="0" baseline="0" noProof="0" dirty="0">
                  <a:ln>
                    <a:noFill/>
                  </a:ln>
                  <a:solidFill>
                    <a:srgbClr val="0070C0"/>
                  </a:solidFill>
                  <a:effectLst/>
                  <a:uLnTx/>
                  <a:uFillTx/>
                  <a:latin typeface="Segoe UI Light"/>
                  <a:ea typeface="Segoe UI" pitchFamily="34" charset="0"/>
                  <a:cs typeface="Segoe UI" pitchFamily="34" charset="0"/>
                </a:rPr>
                <a:t>App Modernization</a:t>
              </a:r>
            </a:p>
          </p:txBody>
        </p:sp>
        <p:sp>
          <p:nvSpPr>
            <p:cNvPr id="90" name="Rectangle 89">
              <a:extLst>
                <a:ext uri="{FF2B5EF4-FFF2-40B4-BE49-F238E27FC236}">
                  <a16:creationId xmlns:a16="http://schemas.microsoft.com/office/drawing/2014/main" id="{0106C1A1-E23E-49A0-AA39-83E82FA8A012}"/>
                </a:ext>
              </a:extLst>
            </p:cNvPr>
            <p:cNvSpPr/>
            <p:nvPr/>
          </p:nvSpPr>
          <p:spPr bwMode="auto">
            <a:xfrm>
              <a:off x="4977038" y="4939542"/>
              <a:ext cx="4703026" cy="68027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90000"/>
                </a:lnSpc>
                <a:spcBef>
                  <a:spcPct val="0"/>
                </a:spcBef>
                <a:spcAft>
                  <a:spcPct val="0"/>
                </a:spcAft>
                <a:buClrTx/>
                <a:buSzTx/>
                <a:buFontTx/>
                <a:buNone/>
                <a:tabLst/>
                <a:defRPr/>
              </a:pPr>
              <a:r>
                <a:rPr kumimoji="0" lang="en-US" sz="1428" b="0"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rPr>
                <a:t>Re-architect for the cloud with PaaS and containers</a:t>
              </a:r>
            </a:p>
          </p:txBody>
        </p:sp>
        <p:cxnSp>
          <p:nvCxnSpPr>
            <p:cNvPr id="116" name="Straight Arrow Connector 115">
              <a:extLst>
                <a:ext uri="{FF2B5EF4-FFF2-40B4-BE49-F238E27FC236}">
                  <a16:creationId xmlns:a16="http://schemas.microsoft.com/office/drawing/2014/main" id="{E48B8F4D-63FD-4B70-AB7E-C7E5BBDB594F}"/>
                </a:ext>
              </a:extLst>
            </p:cNvPr>
            <p:cNvCxnSpPr>
              <a:cxnSpLocks/>
            </p:cNvCxnSpPr>
            <p:nvPr/>
          </p:nvCxnSpPr>
          <p:spPr>
            <a:xfrm flipV="1">
              <a:off x="5024994" y="4655008"/>
              <a:ext cx="4997391" cy="1"/>
            </a:xfrm>
            <a:prstGeom prst="straightConnector1">
              <a:avLst/>
            </a:prstGeom>
            <a:ln w="76200">
              <a:solidFill>
                <a:srgbClr val="1080DA"/>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8" name="Group 7">
            <a:extLst>
              <a:ext uri="{FF2B5EF4-FFF2-40B4-BE49-F238E27FC236}">
                <a16:creationId xmlns:a16="http://schemas.microsoft.com/office/drawing/2014/main" id="{B2F677F1-3117-4AE7-AE10-4E34320731DD}"/>
              </a:ext>
            </a:extLst>
          </p:cNvPr>
          <p:cNvGrpSpPr/>
          <p:nvPr/>
        </p:nvGrpSpPr>
        <p:grpSpPr>
          <a:xfrm>
            <a:off x="6614675" y="5885497"/>
            <a:ext cx="5310405" cy="768641"/>
            <a:chOff x="7574771" y="5324212"/>
            <a:chExt cx="4350309" cy="1329927"/>
          </a:xfrm>
        </p:grpSpPr>
        <p:sp>
          <p:nvSpPr>
            <p:cNvPr id="89" name="Rectangle 88">
              <a:extLst>
                <a:ext uri="{FF2B5EF4-FFF2-40B4-BE49-F238E27FC236}">
                  <a16:creationId xmlns:a16="http://schemas.microsoft.com/office/drawing/2014/main" id="{7BFC1C9D-0952-435E-AAC0-13D236D50F69}"/>
                </a:ext>
              </a:extLst>
            </p:cNvPr>
            <p:cNvSpPr/>
            <p:nvPr/>
          </p:nvSpPr>
          <p:spPr bwMode="auto">
            <a:xfrm>
              <a:off x="7592354" y="5324212"/>
              <a:ext cx="2139870" cy="87112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0" marR="0" lvl="0" indent="0" algn="l" defTabSz="951028" rtl="0" eaLnBrk="1" fontAlgn="base" latinLnBrk="0" hangingPunct="1">
                <a:lnSpc>
                  <a:spcPct val="90000"/>
                </a:lnSpc>
                <a:spcBef>
                  <a:spcPct val="0"/>
                </a:spcBef>
                <a:spcAft>
                  <a:spcPct val="0"/>
                </a:spcAft>
                <a:buClrTx/>
                <a:buSzTx/>
                <a:buFontTx/>
                <a:buNone/>
                <a:tabLst/>
                <a:defRPr/>
              </a:pPr>
              <a:r>
                <a:rPr kumimoji="0" lang="en-US" sz="1632" b="1" i="0" u="none" strike="noStrike" kern="1200" cap="none" spc="0" normalizeH="0" baseline="0" noProof="0" dirty="0">
                  <a:ln>
                    <a:noFill/>
                  </a:ln>
                  <a:solidFill>
                    <a:srgbClr val="0070C0"/>
                  </a:solidFill>
                  <a:effectLst/>
                  <a:uLnTx/>
                  <a:uFillTx/>
                  <a:latin typeface="Segoe UI Light"/>
                  <a:ea typeface="Segoe UI" pitchFamily="34" charset="0"/>
                  <a:cs typeface="Segoe UI" pitchFamily="34" charset="0"/>
                </a:rPr>
                <a:t>Modern Apps</a:t>
              </a:r>
            </a:p>
          </p:txBody>
        </p:sp>
        <p:sp>
          <p:nvSpPr>
            <p:cNvPr id="92" name="Rectangle 91">
              <a:extLst>
                <a:ext uri="{FF2B5EF4-FFF2-40B4-BE49-F238E27FC236}">
                  <a16:creationId xmlns:a16="http://schemas.microsoft.com/office/drawing/2014/main" id="{D86C6EEE-2261-476C-8F4C-7DFD6B771505}"/>
                </a:ext>
              </a:extLst>
            </p:cNvPr>
            <p:cNvSpPr/>
            <p:nvPr/>
          </p:nvSpPr>
          <p:spPr bwMode="auto">
            <a:xfrm>
              <a:off x="7574771" y="5779225"/>
              <a:ext cx="4350309" cy="87491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90000"/>
                </a:lnSpc>
                <a:spcBef>
                  <a:spcPct val="0"/>
                </a:spcBef>
                <a:spcAft>
                  <a:spcPct val="0"/>
                </a:spcAft>
                <a:buClrTx/>
                <a:buSzTx/>
                <a:buFontTx/>
                <a:buNone/>
                <a:tabLst/>
                <a:defRPr/>
              </a:pPr>
              <a:r>
                <a:rPr kumimoji="0" lang="en-US" sz="1428" b="0"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rPr>
                <a:t>Transform app experiences with new cloud native services and AI</a:t>
              </a:r>
            </a:p>
          </p:txBody>
        </p:sp>
        <p:cxnSp>
          <p:nvCxnSpPr>
            <p:cNvPr id="117" name="Straight Arrow Connector 116">
              <a:extLst>
                <a:ext uri="{FF2B5EF4-FFF2-40B4-BE49-F238E27FC236}">
                  <a16:creationId xmlns:a16="http://schemas.microsoft.com/office/drawing/2014/main" id="{9B5FB842-9CCD-4A17-B84F-A3AAE21C4C11}"/>
                </a:ext>
              </a:extLst>
            </p:cNvPr>
            <p:cNvCxnSpPr>
              <a:cxnSpLocks/>
            </p:cNvCxnSpPr>
            <p:nvPr/>
          </p:nvCxnSpPr>
          <p:spPr>
            <a:xfrm>
              <a:off x="7683362" y="5367582"/>
              <a:ext cx="4085185" cy="0"/>
            </a:xfrm>
            <a:prstGeom prst="straightConnector1">
              <a:avLst/>
            </a:prstGeom>
            <a:ln w="76200">
              <a:solidFill>
                <a:srgbClr val="1080DA"/>
              </a:solidFill>
              <a:headEnd type="non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90735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9EFD2D6-0666-4313-BC5B-E816445205B7}"/>
              </a:ext>
            </a:extLst>
          </p:cNvPr>
          <p:cNvSpPr>
            <a:spLocks noGrp="1"/>
          </p:cNvSpPr>
          <p:nvPr>
            <p:ph type="title"/>
          </p:nvPr>
        </p:nvSpPr>
        <p:spPr/>
        <p:txBody>
          <a:bodyPr/>
          <a:lstStyle/>
          <a:p>
            <a:r>
              <a:rPr lang="en-US" dirty="0"/>
              <a:t>Pricing</a:t>
            </a:r>
            <a:endParaRPr lang="en-IN" dirty="0"/>
          </a:p>
        </p:txBody>
      </p:sp>
      <p:sp>
        <p:nvSpPr>
          <p:cNvPr id="3" name="Rectangle 2">
            <a:extLst>
              <a:ext uri="{FF2B5EF4-FFF2-40B4-BE49-F238E27FC236}">
                <a16:creationId xmlns:a16="http://schemas.microsoft.com/office/drawing/2014/main" id="{2D68BE84-03CA-4012-89C1-CAAA5D04644F}"/>
              </a:ext>
            </a:extLst>
          </p:cNvPr>
          <p:cNvSpPr/>
          <p:nvPr/>
        </p:nvSpPr>
        <p:spPr>
          <a:xfrm>
            <a:off x="358923" y="1189176"/>
            <a:ext cx="6657174" cy="369332"/>
          </a:xfrm>
          <a:prstGeom prst="rect">
            <a:avLst/>
          </a:prstGeom>
        </p:spPr>
        <p:txBody>
          <a:bodyPr wrap="square">
            <a:spAutoFit/>
          </a:bodyPr>
          <a:lstStyle/>
          <a:p>
            <a:r>
              <a:rPr lang="en-US" dirty="0">
                <a:hlinkClick r:id="rId3"/>
              </a:rPr>
              <a:t>https://azure.microsoft.com/en-us/pricing/calculator/</a:t>
            </a:r>
            <a:endParaRPr lang="en-US" dirty="0"/>
          </a:p>
        </p:txBody>
      </p:sp>
      <p:pic>
        <p:nvPicPr>
          <p:cNvPr id="6" name="Picture 5">
            <a:extLst>
              <a:ext uri="{FF2B5EF4-FFF2-40B4-BE49-F238E27FC236}">
                <a16:creationId xmlns:a16="http://schemas.microsoft.com/office/drawing/2014/main" id="{0F05B635-28F9-4F02-942D-6AA74EF72827}"/>
              </a:ext>
            </a:extLst>
          </p:cNvPr>
          <p:cNvPicPr>
            <a:picLocks noChangeAspect="1"/>
          </p:cNvPicPr>
          <p:nvPr/>
        </p:nvPicPr>
        <p:blipFill>
          <a:blip r:embed="rId4"/>
          <a:stretch>
            <a:fillRect/>
          </a:stretch>
        </p:blipFill>
        <p:spPr>
          <a:xfrm>
            <a:off x="2141781" y="1844622"/>
            <a:ext cx="7908437" cy="4611726"/>
          </a:xfrm>
          <a:prstGeom prst="rect">
            <a:avLst/>
          </a:prstGeom>
        </p:spPr>
      </p:pic>
    </p:spTree>
    <p:extLst>
      <p:ext uri="{BB962C8B-B14F-4D97-AF65-F5344CB8AC3E}">
        <p14:creationId xmlns:p14="http://schemas.microsoft.com/office/powerpoint/2010/main" val="3930979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C49CF27-2C03-4922-802A-4553657429DA}"/>
              </a:ext>
            </a:extLst>
          </p:cNvPr>
          <p:cNvSpPr>
            <a:spLocks noGrp="1"/>
          </p:cNvSpPr>
          <p:nvPr>
            <p:ph type="title"/>
          </p:nvPr>
        </p:nvSpPr>
        <p:spPr/>
        <p:txBody>
          <a:bodyPr/>
          <a:lstStyle/>
          <a:p>
            <a:r>
              <a:rPr lang="en-US" dirty="0"/>
              <a:t>Containerization</a:t>
            </a:r>
          </a:p>
        </p:txBody>
      </p:sp>
      <p:sp>
        <p:nvSpPr>
          <p:cNvPr id="7" name="TextBox 6">
            <a:extLst>
              <a:ext uri="{FF2B5EF4-FFF2-40B4-BE49-F238E27FC236}">
                <a16:creationId xmlns:a16="http://schemas.microsoft.com/office/drawing/2014/main" id="{ABF43BC4-DB59-4760-AEB4-B05BAD253168}"/>
              </a:ext>
            </a:extLst>
          </p:cNvPr>
          <p:cNvSpPr txBox="1"/>
          <p:nvPr/>
        </p:nvSpPr>
        <p:spPr>
          <a:xfrm>
            <a:off x="769257" y="3969657"/>
            <a:ext cx="6868232" cy="1200329"/>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408938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2EA55-BA61-3A4F-97ED-150E64A2B4BF}"/>
              </a:ext>
            </a:extLst>
          </p:cNvPr>
          <p:cNvSpPr>
            <a:spLocks noGrp="1"/>
          </p:cNvSpPr>
          <p:nvPr>
            <p:ph type="title"/>
          </p:nvPr>
        </p:nvSpPr>
        <p:spPr/>
        <p:txBody>
          <a:bodyPr/>
          <a:lstStyle/>
          <a:p>
            <a:r>
              <a:rPr lang="en-GB" dirty="0"/>
              <a:t>Virtualization versus </a:t>
            </a:r>
            <a:r>
              <a:rPr lang="en-GB" dirty="0">
                <a:solidFill>
                  <a:srgbClr val="0078D7"/>
                </a:solidFill>
              </a:rPr>
              <a:t>containerization?</a:t>
            </a:r>
          </a:p>
        </p:txBody>
      </p:sp>
      <p:sp>
        <p:nvSpPr>
          <p:cNvPr id="220" name="TextBox 219">
            <a:extLst>
              <a:ext uri="{FF2B5EF4-FFF2-40B4-BE49-F238E27FC236}">
                <a16:creationId xmlns:a16="http://schemas.microsoft.com/office/drawing/2014/main" id="{E18D12D2-98E2-4267-B2B6-AB7DDF110BBE}"/>
              </a:ext>
            </a:extLst>
          </p:cNvPr>
          <p:cNvSpPr txBox="1"/>
          <p:nvPr/>
        </p:nvSpPr>
        <p:spPr>
          <a:xfrm>
            <a:off x="2413634" y="5859734"/>
            <a:ext cx="3477955" cy="550249"/>
          </a:xfrm>
          <a:prstGeom prst="rect">
            <a:avLst/>
          </a:prstGeom>
          <a:noFill/>
        </p:spPr>
        <p:txBody>
          <a:bodyPr wrap="square" lIns="140626" tIns="140626" rIns="140626" bIns="140626" rtlCol="0">
            <a:spAutoFit/>
          </a:bodyPr>
          <a:lstStyle/>
          <a:p>
            <a:pPr marL="0" marR="0" lvl="0" indent="0" algn="ctr" defTabSz="914554" rtl="0" eaLnBrk="1" fontAlgn="auto" latinLnBrk="0" hangingPunct="1">
              <a:lnSpc>
                <a:spcPct val="100000"/>
              </a:lnSpc>
              <a:spcBef>
                <a:spcPts val="0"/>
              </a:spcBef>
              <a:spcAft>
                <a:spcPts val="2307"/>
              </a:spcAft>
              <a:buClrTx/>
              <a:buSzTx/>
              <a:buFontTx/>
              <a:buNone/>
              <a:tabLst/>
              <a:defRPr/>
            </a:pPr>
            <a:r>
              <a:rPr kumimoji="0" lang="en-US" sz="1800" b="0" i="0" u="none" strike="noStrike" kern="1200" cap="none" spc="0" normalizeH="0" baseline="0" noProof="0" dirty="0">
                <a:ln>
                  <a:noFill/>
                </a:ln>
                <a:solidFill>
                  <a:srgbClr val="0072C6"/>
                </a:solidFill>
                <a:effectLst/>
                <a:uLnTx/>
                <a:uFillTx/>
                <a:latin typeface="Segoe UI Semibold" panose="020B0702040204020203" pitchFamily="34" charset="0"/>
                <a:ea typeface="+mn-ea"/>
                <a:cs typeface="Segoe UI Semibold" panose="020B0702040204020203" pitchFamily="34" charset="0"/>
              </a:rPr>
              <a:t>Virtualization</a:t>
            </a:r>
          </a:p>
        </p:txBody>
      </p:sp>
      <p:sp>
        <p:nvSpPr>
          <p:cNvPr id="221" name="TextBox 220">
            <a:extLst>
              <a:ext uri="{FF2B5EF4-FFF2-40B4-BE49-F238E27FC236}">
                <a16:creationId xmlns:a16="http://schemas.microsoft.com/office/drawing/2014/main" id="{724466D4-3E0D-4A8C-A5A9-844840BE6115}"/>
              </a:ext>
            </a:extLst>
          </p:cNvPr>
          <p:cNvSpPr txBox="1"/>
          <p:nvPr/>
        </p:nvSpPr>
        <p:spPr>
          <a:xfrm>
            <a:off x="7886585" y="5859734"/>
            <a:ext cx="3477955" cy="550249"/>
          </a:xfrm>
          <a:prstGeom prst="rect">
            <a:avLst/>
          </a:prstGeom>
          <a:noFill/>
        </p:spPr>
        <p:txBody>
          <a:bodyPr wrap="square" lIns="140626" tIns="140626" rIns="140626" bIns="140626" rtlCol="0">
            <a:spAutoFit/>
          </a:bodyPr>
          <a:lstStyle/>
          <a:p>
            <a:pPr marL="0" marR="0" lvl="0" indent="0" algn="ctr" defTabSz="914554" rtl="0" eaLnBrk="1" fontAlgn="auto" latinLnBrk="0" hangingPunct="1">
              <a:lnSpc>
                <a:spcPct val="100000"/>
              </a:lnSpc>
              <a:spcBef>
                <a:spcPts val="0"/>
              </a:spcBef>
              <a:spcAft>
                <a:spcPts val="2307"/>
              </a:spcAft>
              <a:buClrTx/>
              <a:buSzTx/>
              <a:buFontTx/>
              <a:buNone/>
              <a:tabLst/>
              <a:defRPr/>
            </a:pPr>
            <a:r>
              <a:rPr kumimoji="0" lang="en-US" sz="1800" b="0" i="0" u="none" strike="noStrike" kern="1200" cap="none" spc="0" normalizeH="0" baseline="0" noProof="0" dirty="0">
                <a:ln>
                  <a:noFill/>
                </a:ln>
                <a:solidFill>
                  <a:srgbClr val="0072C6"/>
                </a:solidFill>
                <a:effectLst/>
                <a:uLnTx/>
                <a:uFillTx/>
                <a:latin typeface="Segoe UI Semibold" panose="020B0702040204020203" pitchFamily="34" charset="0"/>
                <a:ea typeface="+mn-ea"/>
                <a:cs typeface="Segoe UI Semibold" panose="020B0702040204020203" pitchFamily="34" charset="0"/>
              </a:rPr>
              <a:t>Containerization</a:t>
            </a:r>
          </a:p>
        </p:txBody>
      </p:sp>
      <p:grpSp>
        <p:nvGrpSpPr>
          <p:cNvPr id="222" name="Group 221">
            <a:extLst>
              <a:ext uri="{FF2B5EF4-FFF2-40B4-BE49-F238E27FC236}">
                <a16:creationId xmlns:a16="http://schemas.microsoft.com/office/drawing/2014/main" id="{657B4737-87FF-40E8-8501-694CB216054D}"/>
              </a:ext>
            </a:extLst>
          </p:cNvPr>
          <p:cNvGrpSpPr/>
          <p:nvPr/>
        </p:nvGrpSpPr>
        <p:grpSpPr>
          <a:xfrm>
            <a:off x="657187" y="3864106"/>
            <a:ext cx="3342215" cy="2202646"/>
            <a:chOff x="683720" y="4019565"/>
            <a:chExt cx="3477152" cy="2291575"/>
          </a:xfrm>
        </p:grpSpPr>
        <p:sp>
          <p:nvSpPr>
            <p:cNvPr id="223" name="TextBox 222">
              <a:extLst>
                <a:ext uri="{FF2B5EF4-FFF2-40B4-BE49-F238E27FC236}">
                  <a16:creationId xmlns:a16="http://schemas.microsoft.com/office/drawing/2014/main" id="{852069FF-FC54-4B59-8471-D1FD1C81271F}"/>
                </a:ext>
              </a:extLst>
            </p:cNvPr>
            <p:cNvSpPr txBox="1"/>
            <p:nvPr/>
          </p:nvSpPr>
          <p:spPr>
            <a:xfrm>
              <a:off x="1526605" y="5831009"/>
              <a:ext cx="1791382" cy="480131"/>
            </a:xfrm>
            <a:prstGeom prst="rect">
              <a:avLst/>
            </a:prstGeom>
            <a:noFill/>
          </p:spPr>
          <p:txBody>
            <a:bodyPr wrap="square" lIns="140626" tIns="140626" rIns="140626" bIns="140626" rtlCol="0">
              <a:spAutoFit/>
            </a:bodyPr>
            <a:lstStyle/>
            <a:p>
              <a:pPr marL="0" marR="0" lvl="0" indent="0" algn="ctr" defTabSz="914554" rtl="0" eaLnBrk="1" fontAlgn="auto" latinLnBrk="0" hangingPunct="1">
                <a:lnSpc>
                  <a:spcPct val="100000"/>
                </a:lnSpc>
                <a:spcBef>
                  <a:spcPts val="0"/>
                </a:spcBef>
                <a:spcAft>
                  <a:spcPts val="2307"/>
                </a:spcAft>
                <a:buClrTx/>
                <a:buSzTx/>
                <a:buFontTx/>
                <a:buNone/>
                <a:tabLst/>
                <a:defRPr/>
              </a:pPr>
              <a:r>
                <a:rPr kumimoji="0" lang="en-US" sz="1153" b="0"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Type 1</a:t>
              </a:r>
            </a:p>
          </p:txBody>
        </p:sp>
        <p:grpSp>
          <p:nvGrpSpPr>
            <p:cNvPr id="224" name="Group 223">
              <a:extLst>
                <a:ext uri="{FF2B5EF4-FFF2-40B4-BE49-F238E27FC236}">
                  <a16:creationId xmlns:a16="http://schemas.microsoft.com/office/drawing/2014/main" id="{60229F33-3E06-4FD2-90BE-87387D1DE290}"/>
                </a:ext>
              </a:extLst>
            </p:cNvPr>
            <p:cNvGrpSpPr/>
            <p:nvPr/>
          </p:nvGrpSpPr>
          <p:grpSpPr>
            <a:xfrm>
              <a:off x="683720" y="4019565"/>
              <a:ext cx="3477152" cy="1780594"/>
              <a:chOff x="683720" y="4019565"/>
              <a:chExt cx="3477152" cy="1780594"/>
            </a:xfrm>
          </p:grpSpPr>
          <p:sp>
            <p:nvSpPr>
              <p:cNvPr id="225" name="Rectangle: Rounded Corners 14">
                <a:extLst>
                  <a:ext uri="{FF2B5EF4-FFF2-40B4-BE49-F238E27FC236}">
                    <a16:creationId xmlns:a16="http://schemas.microsoft.com/office/drawing/2014/main" id="{531A7E4C-A2FD-4AFB-8447-F9F16C609770}"/>
                  </a:ext>
                </a:extLst>
              </p:cNvPr>
              <p:cNvSpPr/>
              <p:nvPr/>
            </p:nvSpPr>
            <p:spPr bwMode="auto">
              <a:xfrm>
                <a:off x="683720" y="5181570"/>
                <a:ext cx="3477152" cy="618589"/>
              </a:xfrm>
              <a:prstGeom prst="roundRect">
                <a:avLst>
                  <a:gd name="adj" fmla="val 3125"/>
                </a:avLst>
              </a:prstGeom>
              <a:solidFill>
                <a:schemeClr val="tx1">
                  <a:alpha val="15000"/>
                </a:schemeClr>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83" tIns="140626" rIns="175783" bIns="140626" numCol="1" spcCol="0" rtlCol="0" fromWordArt="0" anchor="ctr" anchorCtr="0" forceAA="0" compatLnSpc="1">
                <a:prstTxWarp prst="textNoShape">
                  <a:avLst/>
                </a:prstTxWarp>
                <a:noAutofit/>
              </a:bodyPr>
              <a:lstStyle/>
              <a:p>
                <a:pPr marL="0" marR="0" lvl="0" indent="0" algn="ctr" defTabSz="896277" rtl="0" eaLnBrk="1" fontAlgn="base" latinLnBrk="0" hangingPunct="1">
                  <a:lnSpc>
                    <a:spcPct val="90000"/>
                  </a:lnSpc>
                  <a:spcBef>
                    <a:spcPct val="0"/>
                  </a:spcBef>
                  <a:spcAft>
                    <a:spcPct val="0"/>
                  </a:spcAft>
                  <a:buClrTx/>
                  <a:buSzTx/>
                  <a:buFontTx/>
                  <a:buNone/>
                  <a:tabLst/>
                  <a:defRPr/>
                </a:pPr>
                <a:r>
                  <a:rPr kumimoji="0" lang="en-US" sz="1153"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rPr>
                  <a:t>Hardware</a:t>
                </a:r>
                <a:endParaRPr kumimoji="0" lang="en-US" sz="2307"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endParaRPr>
              </a:p>
            </p:txBody>
          </p:sp>
          <p:sp>
            <p:nvSpPr>
              <p:cNvPr id="226" name="Rectangle: Rounded Corners 23">
                <a:extLst>
                  <a:ext uri="{FF2B5EF4-FFF2-40B4-BE49-F238E27FC236}">
                    <a16:creationId xmlns:a16="http://schemas.microsoft.com/office/drawing/2014/main" id="{E6E2BDFF-BE55-496C-A12C-5B3D35E5F49F}"/>
                  </a:ext>
                </a:extLst>
              </p:cNvPr>
              <p:cNvSpPr/>
              <p:nvPr/>
            </p:nvSpPr>
            <p:spPr bwMode="auto">
              <a:xfrm>
                <a:off x="683720" y="4761220"/>
                <a:ext cx="3477152" cy="349675"/>
              </a:xfrm>
              <a:prstGeom prst="roundRect">
                <a:avLst>
                  <a:gd name="adj" fmla="val 3125"/>
                </a:avLst>
              </a:prstGeom>
              <a:solidFill>
                <a:schemeClr val="accent4">
                  <a:alpha val="5000"/>
                </a:schemeClr>
              </a:solidFill>
              <a:ln w="12700">
                <a:solidFill>
                  <a:schemeClr val="accent4">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83" tIns="140626" rIns="175783" bIns="140626" numCol="1" spcCol="0" rtlCol="0" fromWordArt="0" anchor="ctr" anchorCtr="0" forceAA="0" compatLnSpc="1">
                <a:prstTxWarp prst="textNoShape">
                  <a:avLst/>
                </a:prstTxWarp>
                <a:noAutofit/>
              </a:bodyPr>
              <a:lstStyle/>
              <a:p>
                <a:pPr marL="0" marR="0" lvl="0" indent="0" algn="ctr" defTabSz="896277" rtl="0" eaLnBrk="1" fontAlgn="base" latinLnBrk="0" hangingPunct="1">
                  <a:lnSpc>
                    <a:spcPct val="90000"/>
                  </a:lnSpc>
                  <a:spcBef>
                    <a:spcPct val="0"/>
                  </a:spcBef>
                  <a:spcAft>
                    <a:spcPct val="0"/>
                  </a:spcAft>
                  <a:buClrTx/>
                  <a:buSzTx/>
                  <a:buFontTx/>
                  <a:buNone/>
                  <a:tabLst/>
                  <a:defRPr/>
                </a:pPr>
                <a:r>
                  <a:rPr kumimoji="0" lang="en-US" sz="1153"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rPr>
                  <a:t>Hypervisor 1</a:t>
                </a:r>
                <a:endParaRPr kumimoji="0" lang="en-US" sz="2307"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endParaRPr>
              </a:p>
            </p:txBody>
          </p:sp>
          <p:sp>
            <p:nvSpPr>
              <p:cNvPr id="227" name="Rectangle: Rounded Corners 27">
                <a:extLst>
                  <a:ext uri="{FF2B5EF4-FFF2-40B4-BE49-F238E27FC236}">
                    <a16:creationId xmlns:a16="http://schemas.microsoft.com/office/drawing/2014/main" id="{A5CFB79B-C252-462D-9D32-F8123512F7DD}"/>
                  </a:ext>
                </a:extLst>
              </p:cNvPr>
              <p:cNvSpPr/>
              <p:nvPr/>
            </p:nvSpPr>
            <p:spPr bwMode="auto">
              <a:xfrm>
                <a:off x="683720" y="4019565"/>
                <a:ext cx="1102221" cy="670980"/>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83" tIns="140626" rIns="175783" bIns="140626" numCol="1" spcCol="0" rtlCol="0" fromWordArt="0" anchor="ctr" anchorCtr="0" forceAA="0" compatLnSpc="1">
                <a:prstTxWarp prst="textNoShape">
                  <a:avLst/>
                </a:prstTxWarp>
                <a:noAutofit/>
              </a:bodyPr>
              <a:lstStyle/>
              <a:p>
                <a:pPr marL="0" marR="0" lvl="0" indent="0" algn="ctr" defTabSz="896277" rtl="0" eaLnBrk="1" fontAlgn="base" latinLnBrk="0" hangingPunct="1">
                  <a:lnSpc>
                    <a:spcPct val="90000"/>
                  </a:lnSpc>
                  <a:spcBef>
                    <a:spcPct val="0"/>
                  </a:spcBef>
                  <a:spcAft>
                    <a:spcPct val="0"/>
                  </a:spcAft>
                  <a:buClrTx/>
                  <a:buSzTx/>
                  <a:buFontTx/>
                  <a:buNone/>
                  <a:tabLst/>
                  <a:defRPr/>
                </a:pPr>
                <a:r>
                  <a:rPr kumimoji="0" lang="en-US" sz="1153" b="0" i="0" u="none" strike="noStrike" kern="1200" cap="none" spc="0" normalizeH="0" baseline="0" noProof="0" dirty="0">
                    <a:ln>
                      <a:noFill/>
                    </a:ln>
                    <a:solidFill>
                      <a:srgbClr val="505050"/>
                    </a:solidFill>
                    <a:effectLst/>
                    <a:uLnTx/>
                    <a:uFillTx/>
                    <a:latin typeface="Segoe UI"/>
                    <a:ea typeface="+mn-ea"/>
                    <a:cs typeface="Segoe UI" pitchFamily="34" charset="0"/>
                  </a:rPr>
                  <a:t>VM</a:t>
                </a:r>
              </a:p>
            </p:txBody>
          </p:sp>
          <p:sp>
            <p:nvSpPr>
              <p:cNvPr id="228" name="Rectangle: Rounded Corners 28">
                <a:extLst>
                  <a:ext uri="{FF2B5EF4-FFF2-40B4-BE49-F238E27FC236}">
                    <a16:creationId xmlns:a16="http://schemas.microsoft.com/office/drawing/2014/main" id="{41765D56-B4EA-4C59-8A1D-B67EB3F62EF1}"/>
                  </a:ext>
                </a:extLst>
              </p:cNvPr>
              <p:cNvSpPr/>
              <p:nvPr/>
            </p:nvSpPr>
            <p:spPr bwMode="auto">
              <a:xfrm>
                <a:off x="1871185" y="4019565"/>
                <a:ext cx="1102221" cy="670980"/>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83" tIns="140626" rIns="175783" bIns="140626" numCol="1" spcCol="0" rtlCol="0" fromWordArt="0" anchor="ctr" anchorCtr="0" forceAA="0" compatLnSpc="1">
                <a:prstTxWarp prst="textNoShape">
                  <a:avLst/>
                </a:prstTxWarp>
                <a:noAutofit/>
              </a:bodyPr>
              <a:lstStyle/>
              <a:p>
                <a:pPr marL="0" marR="0" lvl="0" indent="0" algn="ctr" defTabSz="896277" rtl="0" eaLnBrk="1" fontAlgn="base" latinLnBrk="0" hangingPunct="1">
                  <a:lnSpc>
                    <a:spcPct val="90000"/>
                  </a:lnSpc>
                  <a:spcBef>
                    <a:spcPct val="0"/>
                  </a:spcBef>
                  <a:spcAft>
                    <a:spcPct val="0"/>
                  </a:spcAft>
                  <a:buClrTx/>
                  <a:buSzTx/>
                  <a:buFontTx/>
                  <a:buNone/>
                  <a:tabLst/>
                  <a:defRPr/>
                </a:pPr>
                <a:r>
                  <a:rPr kumimoji="0" lang="en-US" sz="1153" b="0" i="0" u="none" strike="noStrike" kern="1200" cap="none" spc="0" normalizeH="0" baseline="0" noProof="0" dirty="0">
                    <a:ln>
                      <a:noFill/>
                    </a:ln>
                    <a:solidFill>
                      <a:srgbClr val="505050"/>
                    </a:solidFill>
                    <a:effectLst/>
                    <a:uLnTx/>
                    <a:uFillTx/>
                    <a:latin typeface="Segoe UI"/>
                    <a:ea typeface="+mn-ea"/>
                    <a:cs typeface="Segoe UI" pitchFamily="34" charset="0"/>
                  </a:rPr>
                  <a:t>VM</a:t>
                </a:r>
              </a:p>
            </p:txBody>
          </p:sp>
          <p:sp>
            <p:nvSpPr>
              <p:cNvPr id="229" name="Rectangle: Rounded Corners 32">
                <a:extLst>
                  <a:ext uri="{FF2B5EF4-FFF2-40B4-BE49-F238E27FC236}">
                    <a16:creationId xmlns:a16="http://schemas.microsoft.com/office/drawing/2014/main" id="{F1FED0A5-C1E9-49C0-9799-DE5570924C36}"/>
                  </a:ext>
                </a:extLst>
              </p:cNvPr>
              <p:cNvSpPr/>
              <p:nvPr/>
            </p:nvSpPr>
            <p:spPr bwMode="auto">
              <a:xfrm>
                <a:off x="3058651" y="4019565"/>
                <a:ext cx="1102221" cy="670980"/>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83" tIns="140626" rIns="175783" bIns="140626" numCol="1" spcCol="0" rtlCol="0" fromWordArt="0" anchor="ctr" anchorCtr="0" forceAA="0" compatLnSpc="1">
                <a:prstTxWarp prst="textNoShape">
                  <a:avLst/>
                </a:prstTxWarp>
                <a:noAutofit/>
              </a:bodyPr>
              <a:lstStyle/>
              <a:p>
                <a:pPr marL="0" marR="0" lvl="0" indent="0" algn="ctr" defTabSz="896277" rtl="0" eaLnBrk="1" fontAlgn="base" latinLnBrk="0" hangingPunct="1">
                  <a:lnSpc>
                    <a:spcPct val="90000"/>
                  </a:lnSpc>
                  <a:spcBef>
                    <a:spcPct val="0"/>
                  </a:spcBef>
                  <a:spcAft>
                    <a:spcPct val="0"/>
                  </a:spcAft>
                  <a:buClrTx/>
                  <a:buSzTx/>
                  <a:buFontTx/>
                  <a:buNone/>
                  <a:tabLst/>
                  <a:defRPr/>
                </a:pPr>
                <a:r>
                  <a:rPr kumimoji="0" lang="en-US" sz="1153" b="0" i="0" u="none" strike="noStrike" kern="1200" cap="none" spc="0" normalizeH="0" baseline="0" noProof="0" dirty="0">
                    <a:ln>
                      <a:noFill/>
                    </a:ln>
                    <a:solidFill>
                      <a:srgbClr val="505050"/>
                    </a:solidFill>
                    <a:effectLst/>
                    <a:uLnTx/>
                    <a:uFillTx/>
                    <a:latin typeface="Segoe UI"/>
                    <a:ea typeface="+mn-ea"/>
                    <a:cs typeface="Segoe UI" pitchFamily="34" charset="0"/>
                  </a:rPr>
                  <a:t>VM</a:t>
                </a:r>
              </a:p>
            </p:txBody>
          </p:sp>
        </p:grpSp>
      </p:grpSp>
      <p:grpSp>
        <p:nvGrpSpPr>
          <p:cNvPr id="230" name="Group 229">
            <a:extLst>
              <a:ext uri="{FF2B5EF4-FFF2-40B4-BE49-F238E27FC236}">
                <a16:creationId xmlns:a16="http://schemas.microsoft.com/office/drawing/2014/main" id="{1C7D1DFF-B8F3-40BE-B4F1-77F030599758}"/>
              </a:ext>
            </a:extLst>
          </p:cNvPr>
          <p:cNvGrpSpPr/>
          <p:nvPr/>
        </p:nvGrpSpPr>
        <p:grpSpPr>
          <a:xfrm>
            <a:off x="4305821" y="3460068"/>
            <a:ext cx="3342216" cy="2606684"/>
            <a:chOff x="4479661" y="3599215"/>
            <a:chExt cx="3477153" cy="2711925"/>
          </a:xfrm>
        </p:grpSpPr>
        <p:sp>
          <p:nvSpPr>
            <p:cNvPr id="231" name="Rectangle: Rounded Corners 15">
              <a:extLst>
                <a:ext uri="{FF2B5EF4-FFF2-40B4-BE49-F238E27FC236}">
                  <a16:creationId xmlns:a16="http://schemas.microsoft.com/office/drawing/2014/main" id="{9D15F93E-D95D-4BE0-B99E-8D7CA45D71F3}"/>
                </a:ext>
              </a:extLst>
            </p:cNvPr>
            <p:cNvSpPr/>
            <p:nvPr/>
          </p:nvSpPr>
          <p:spPr bwMode="auto">
            <a:xfrm>
              <a:off x="4479662" y="5181570"/>
              <a:ext cx="3477152" cy="618589"/>
            </a:xfrm>
            <a:prstGeom prst="roundRect">
              <a:avLst>
                <a:gd name="adj" fmla="val 3125"/>
              </a:avLst>
            </a:prstGeom>
            <a:solidFill>
              <a:schemeClr val="tx1">
                <a:alpha val="15000"/>
              </a:schemeClr>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83" tIns="140626" rIns="175783" bIns="140626" numCol="1" spcCol="0" rtlCol="0" fromWordArt="0" anchor="ctr" anchorCtr="0" forceAA="0" compatLnSpc="1">
              <a:prstTxWarp prst="textNoShape">
                <a:avLst/>
              </a:prstTxWarp>
              <a:noAutofit/>
            </a:bodyPr>
            <a:lstStyle/>
            <a:p>
              <a:pPr marL="0" marR="0" lvl="0" indent="0" algn="ctr" defTabSz="896277" rtl="0" eaLnBrk="1" fontAlgn="base" latinLnBrk="0" hangingPunct="1">
                <a:lnSpc>
                  <a:spcPct val="90000"/>
                </a:lnSpc>
                <a:spcBef>
                  <a:spcPct val="0"/>
                </a:spcBef>
                <a:spcAft>
                  <a:spcPct val="0"/>
                </a:spcAft>
                <a:buClrTx/>
                <a:buSzTx/>
                <a:buFontTx/>
                <a:buNone/>
                <a:tabLst/>
                <a:defRPr/>
              </a:pPr>
              <a:r>
                <a:rPr kumimoji="0" lang="en-US" sz="1153"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rPr>
                <a:t>Hardware</a:t>
              </a:r>
              <a:endParaRPr kumimoji="0" lang="en-US" sz="2307"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endParaRPr>
            </a:p>
          </p:txBody>
        </p:sp>
        <p:sp>
          <p:nvSpPr>
            <p:cNvPr id="232" name="TextBox 231">
              <a:extLst>
                <a:ext uri="{FF2B5EF4-FFF2-40B4-BE49-F238E27FC236}">
                  <a16:creationId xmlns:a16="http://schemas.microsoft.com/office/drawing/2014/main" id="{FB9A7C9A-475C-4B45-A27D-4B2FB4A8E935}"/>
                </a:ext>
              </a:extLst>
            </p:cNvPr>
            <p:cNvSpPr txBox="1"/>
            <p:nvPr/>
          </p:nvSpPr>
          <p:spPr>
            <a:xfrm>
              <a:off x="5233762" y="5831009"/>
              <a:ext cx="1791382" cy="480131"/>
            </a:xfrm>
            <a:prstGeom prst="rect">
              <a:avLst/>
            </a:prstGeom>
            <a:noFill/>
          </p:spPr>
          <p:txBody>
            <a:bodyPr wrap="square" lIns="140626" tIns="140626" rIns="140626" bIns="140626" rtlCol="0">
              <a:spAutoFit/>
            </a:bodyPr>
            <a:lstStyle/>
            <a:p>
              <a:pPr marL="0" marR="0" lvl="0" indent="0" algn="ctr" defTabSz="914554" rtl="0" eaLnBrk="1" fontAlgn="auto" latinLnBrk="0" hangingPunct="1">
                <a:lnSpc>
                  <a:spcPct val="100000"/>
                </a:lnSpc>
                <a:spcBef>
                  <a:spcPts val="0"/>
                </a:spcBef>
                <a:spcAft>
                  <a:spcPts val="2307"/>
                </a:spcAft>
                <a:buClrTx/>
                <a:buSzTx/>
                <a:buFontTx/>
                <a:buNone/>
                <a:tabLst/>
                <a:defRPr/>
              </a:pPr>
              <a:r>
                <a:rPr kumimoji="0" lang="en-US" sz="1153" b="0"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Type 2</a:t>
              </a:r>
            </a:p>
          </p:txBody>
        </p:sp>
        <p:sp>
          <p:nvSpPr>
            <p:cNvPr id="233" name="Rectangle: Rounded Corners 25">
              <a:extLst>
                <a:ext uri="{FF2B5EF4-FFF2-40B4-BE49-F238E27FC236}">
                  <a16:creationId xmlns:a16="http://schemas.microsoft.com/office/drawing/2014/main" id="{F193D4D9-F15F-41BA-9DEC-17A92CF0495D}"/>
                </a:ext>
              </a:extLst>
            </p:cNvPr>
            <p:cNvSpPr/>
            <p:nvPr/>
          </p:nvSpPr>
          <p:spPr bwMode="auto">
            <a:xfrm>
              <a:off x="4479661" y="4761220"/>
              <a:ext cx="3477152" cy="349675"/>
            </a:xfrm>
            <a:prstGeom prst="roundRect">
              <a:avLst>
                <a:gd name="adj" fmla="val 3125"/>
              </a:avLst>
            </a:prstGeom>
            <a:solidFill>
              <a:schemeClr val="accent5">
                <a:lumMod val="75000"/>
                <a:lumOff val="25000"/>
                <a:alpha val="5000"/>
              </a:schemeClr>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83" tIns="140626" rIns="175783" bIns="140626" numCol="1" spcCol="0" rtlCol="0" fromWordArt="0" anchor="ctr" anchorCtr="0" forceAA="0" compatLnSpc="1">
              <a:prstTxWarp prst="textNoShape">
                <a:avLst/>
              </a:prstTxWarp>
              <a:noAutofit/>
            </a:bodyPr>
            <a:lstStyle/>
            <a:p>
              <a:pPr marL="0" marR="0" lvl="0" indent="0" algn="ctr" defTabSz="896277" rtl="0" eaLnBrk="1" fontAlgn="base" latinLnBrk="0" hangingPunct="1">
                <a:lnSpc>
                  <a:spcPct val="90000"/>
                </a:lnSpc>
                <a:spcBef>
                  <a:spcPct val="0"/>
                </a:spcBef>
                <a:spcAft>
                  <a:spcPct val="0"/>
                </a:spcAft>
                <a:buClrTx/>
                <a:buSzTx/>
                <a:buFontTx/>
                <a:buNone/>
                <a:tabLst/>
                <a:defRPr/>
              </a:pPr>
              <a:r>
                <a:rPr kumimoji="0" lang="en-US" sz="1153"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rPr>
                <a:t>Host OS</a:t>
              </a:r>
              <a:endParaRPr kumimoji="0" lang="en-US" sz="2307"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endParaRPr>
            </a:p>
          </p:txBody>
        </p:sp>
        <p:sp>
          <p:nvSpPr>
            <p:cNvPr id="234" name="Rectangle: Rounded Corners 26">
              <a:extLst>
                <a:ext uri="{FF2B5EF4-FFF2-40B4-BE49-F238E27FC236}">
                  <a16:creationId xmlns:a16="http://schemas.microsoft.com/office/drawing/2014/main" id="{0B39F96B-1D90-4392-BE67-69B4FD1B09E5}"/>
                </a:ext>
              </a:extLst>
            </p:cNvPr>
            <p:cNvSpPr/>
            <p:nvPr/>
          </p:nvSpPr>
          <p:spPr bwMode="auto">
            <a:xfrm>
              <a:off x="4479661" y="4340870"/>
              <a:ext cx="3477152" cy="349675"/>
            </a:xfrm>
            <a:prstGeom prst="roundRect">
              <a:avLst>
                <a:gd name="adj" fmla="val 3125"/>
              </a:avLst>
            </a:prstGeom>
            <a:solidFill>
              <a:schemeClr val="accent4">
                <a:alpha val="5000"/>
              </a:schemeClr>
            </a:solidFill>
            <a:ln w="12700">
              <a:solidFill>
                <a:schemeClr val="accent4">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83" tIns="140626" rIns="175783" bIns="140626" numCol="1" spcCol="0" rtlCol="0" fromWordArt="0" anchor="ctr" anchorCtr="0" forceAA="0" compatLnSpc="1">
              <a:prstTxWarp prst="textNoShape">
                <a:avLst/>
              </a:prstTxWarp>
              <a:noAutofit/>
            </a:bodyPr>
            <a:lstStyle/>
            <a:p>
              <a:pPr marL="0" marR="0" lvl="0" indent="0" algn="ctr" defTabSz="896277" rtl="0" eaLnBrk="1" fontAlgn="base" latinLnBrk="0" hangingPunct="1">
                <a:lnSpc>
                  <a:spcPct val="90000"/>
                </a:lnSpc>
                <a:spcBef>
                  <a:spcPct val="0"/>
                </a:spcBef>
                <a:spcAft>
                  <a:spcPct val="0"/>
                </a:spcAft>
                <a:buClrTx/>
                <a:buSzTx/>
                <a:buFontTx/>
                <a:buNone/>
                <a:tabLst/>
                <a:defRPr/>
              </a:pPr>
              <a:r>
                <a:rPr kumimoji="0" lang="en-US" sz="1153"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rPr>
                <a:t>Hypervisor 2</a:t>
              </a:r>
              <a:endParaRPr kumimoji="0" lang="en-US" sz="2307"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endParaRPr>
            </a:p>
          </p:txBody>
        </p:sp>
        <p:sp>
          <p:nvSpPr>
            <p:cNvPr id="235" name="Rectangle: Rounded Corners 35">
              <a:extLst>
                <a:ext uri="{FF2B5EF4-FFF2-40B4-BE49-F238E27FC236}">
                  <a16:creationId xmlns:a16="http://schemas.microsoft.com/office/drawing/2014/main" id="{C71621EB-7A43-473D-9A2C-786E3B5F424F}"/>
                </a:ext>
              </a:extLst>
            </p:cNvPr>
            <p:cNvSpPr/>
            <p:nvPr/>
          </p:nvSpPr>
          <p:spPr bwMode="auto">
            <a:xfrm>
              <a:off x="4479661" y="3599215"/>
              <a:ext cx="1102221" cy="670980"/>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83" tIns="140626" rIns="175783" bIns="140626" numCol="1" spcCol="0" rtlCol="0" fromWordArt="0" anchor="ctr" anchorCtr="0" forceAA="0" compatLnSpc="1">
              <a:prstTxWarp prst="textNoShape">
                <a:avLst/>
              </a:prstTxWarp>
              <a:noAutofit/>
            </a:bodyPr>
            <a:lstStyle/>
            <a:p>
              <a:pPr marL="0" marR="0" lvl="0" indent="0" algn="ctr" defTabSz="896277" rtl="0" eaLnBrk="1" fontAlgn="base" latinLnBrk="0" hangingPunct="1">
                <a:lnSpc>
                  <a:spcPct val="90000"/>
                </a:lnSpc>
                <a:spcBef>
                  <a:spcPct val="0"/>
                </a:spcBef>
                <a:spcAft>
                  <a:spcPct val="0"/>
                </a:spcAft>
                <a:buClrTx/>
                <a:buSzTx/>
                <a:buFontTx/>
                <a:buNone/>
                <a:tabLst/>
                <a:defRPr/>
              </a:pPr>
              <a:r>
                <a:rPr kumimoji="0" lang="en-US" sz="1153" b="0" i="0" u="none" strike="noStrike" kern="1200" cap="none" spc="0" normalizeH="0" baseline="0" noProof="0" dirty="0">
                  <a:ln>
                    <a:noFill/>
                  </a:ln>
                  <a:solidFill>
                    <a:srgbClr val="505050"/>
                  </a:solidFill>
                  <a:effectLst/>
                  <a:uLnTx/>
                  <a:uFillTx/>
                  <a:latin typeface="Segoe UI"/>
                  <a:ea typeface="+mn-ea"/>
                  <a:cs typeface="Segoe UI" pitchFamily="34" charset="0"/>
                </a:rPr>
                <a:t>VM</a:t>
              </a:r>
            </a:p>
          </p:txBody>
        </p:sp>
        <p:sp>
          <p:nvSpPr>
            <p:cNvPr id="236" name="Rectangle: Rounded Corners 36">
              <a:extLst>
                <a:ext uri="{FF2B5EF4-FFF2-40B4-BE49-F238E27FC236}">
                  <a16:creationId xmlns:a16="http://schemas.microsoft.com/office/drawing/2014/main" id="{875F8C09-3C29-47B1-91A1-1B76BC97F6BF}"/>
                </a:ext>
              </a:extLst>
            </p:cNvPr>
            <p:cNvSpPr/>
            <p:nvPr/>
          </p:nvSpPr>
          <p:spPr bwMode="auto">
            <a:xfrm>
              <a:off x="5667126" y="3599215"/>
              <a:ext cx="1102221" cy="670980"/>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83" tIns="140626" rIns="175783" bIns="140626" numCol="1" spcCol="0" rtlCol="0" fromWordArt="0" anchor="ctr" anchorCtr="0" forceAA="0" compatLnSpc="1">
              <a:prstTxWarp prst="textNoShape">
                <a:avLst/>
              </a:prstTxWarp>
              <a:noAutofit/>
            </a:bodyPr>
            <a:lstStyle/>
            <a:p>
              <a:pPr marL="0" marR="0" lvl="0" indent="0" algn="ctr" defTabSz="896277" rtl="0" eaLnBrk="1" fontAlgn="base" latinLnBrk="0" hangingPunct="1">
                <a:lnSpc>
                  <a:spcPct val="90000"/>
                </a:lnSpc>
                <a:spcBef>
                  <a:spcPct val="0"/>
                </a:spcBef>
                <a:spcAft>
                  <a:spcPct val="0"/>
                </a:spcAft>
                <a:buClrTx/>
                <a:buSzTx/>
                <a:buFontTx/>
                <a:buNone/>
                <a:tabLst/>
                <a:defRPr/>
              </a:pPr>
              <a:r>
                <a:rPr kumimoji="0" lang="en-US" sz="1153" b="0" i="0" u="none" strike="noStrike" kern="1200" cap="none" spc="0" normalizeH="0" baseline="0" noProof="0" dirty="0">
                  <a:ln>
                    <a:noFill/>
                  </a:ln>
                  <a:solidFill>
                    <a:srgbClr val="505050"/>
                  </a:solidFill>
                  <a:effectLst/>
                  <a:uLnTx/>
                  <a:uFillTx/>
                  <a:latin typeface="Segoe UI"/>
                  <a:ea typeface="+mn-ea"/>
                  <a:cs typeface="Segoe UI" pitchFamily="34" charset="0"/>
                </a:rPr>
                <a:t>VM</a:t>
              </a:r>
            </a:p>
          </p:txBody>
        </p:sp>
        <p:sp>
          <p:nvSpPr>
            <p:cNvPr id="237" name="Rectangle: Rounded Corners 37">
              <a:extLst>
                <a:ext uri="{FF2B5EF4-FFF2-40B4-BE49-F238E27FC236}">
                  <a16:creationId xmlns:a16="http://schemas.microsoft.com/office/drawing/2014/main" id="{97E21B8F-0A83-4FB3-8BFA-EFC36EC077F7}"/>
                </a:ext>
              </a:extLst>
            </p:cNvPr>
            <p:cNvSpPr/>
            <p:nvPr/>
          </p:nvSpPr>
          <p:spPr bwMode="auto">
            <a:xfrm>
              <a:off x="6854592" y="3599215"/>
              <a:ext cx="1102221" cy="670980"/>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83" tIns="140626" rIns="175783" bIns="140626" numCol="1" spcCol="0" rtlCol="0" fromWordArt="0" anchor="ctr" anchorCtr="0" forceAA="0" compatLnSpc="1">
              <a:prstTxWarp prst="textNoShape">
                <a:avLst/>
              </a:prstTxWarp>
              <a:noAutofit/>
            </a:bodyPr>
            <a:lstStyle/>
            <a:p>
              <a:pPr marL="0" marR="0" lvl="0" indent="0" algn="ctr" defTabSz="896277" rtl="0" eaLnBrk="1" fontAlgn="base" latinLnBrk="0" hangingPunct="1">
                <a:lnSpc>
                  <a:spcPct val="90000"/>
                </a:lnSpc>
                <a:spcBef>
                  <a:spcPct val="0"/>
                </a:spcBef>
                <a:spcAft>
                  <a:spcPct val="0"/>
                </a:spcAft>
                <a:buClrTx/>
                <a:buSzTx/>
                <a:buFontTx/>
                <a:buNone/>
                <a:tabLst/>
                <a:defRPr/>
              </a:pPr>
              <a:r>
                <a:rPr kumimoji="0" lang="en-US" sz="1153" b="0" i="0" u="none" strike="noStrike" kern="1200" cap="none" spc="0" normalizeH="0" baseline="0" noProof="0" dirty="0">
                  <a:ln>
                    <a:noFill/>
                  </a:ln>
                  <a:solidFill>
                    <a:srgbClr val="505050"/>
                  </a:solidFill>
                  <a:effectLst/>
                  <a:uLnTx/>
                  <a:uFillTx/>
                  <a:latin typeface="Segoe UI"/>
                  <a:ea typeface="+mn-ea"/>
                  <a:cs typeface="Segoe UI" pitchFamily="34" charset="0"/>
                </a:rPr>
                <a:t>VM</a:t>
              </a:r>
            </a:p>
          </p:txBody>
        </p:sp>
      </p:grpSp>
      <p:grpSp>
        <p:nvGrpSpPr>
          <p:cNvPr id="238" name="Group 237">
            <a:extLst>
              <a:ext uri="{FF2B5EF4-FFF2-40B4-BE49-F238E27FC236}">
                <a16:creationId xmlns:a16="http://schemas.microsoft.com/office/drawing/2014/main" id="{9808C4C0-2F27-46AE-AB63-7730DB145E51}"/>
              </a:ext>
            </a:extLst>
          </p:cNvPr>
          <p:cNvGrpSpPr/>
          <p:nvPr/>
        </p:nvGrpSpPr>
        <p:grpSpPr>
          <a:xfrm>
            <a:off x="1926557" y="1631026"/>
            <a:ext cx="1809020" cy="1819057"/>
            <a:chOff x="2004338" y="1696328"/>
            <a:chExt cx="1882056" cy="1892499"/>
          </a:xfrm>
        </p:grpSpPr>
        <p:sp>
          <p:nvSpPr>
            <p:cNvPr id="239" name="Rectangle: Rounded Corners 39">
              <a:extLst>
                <a:ext uri="{FF2B5EF4-FFF2-40B4-BE49-F238E27FC236}">
                  <a16:creationId xmlns:a16="http://schemas.microsoft.com/office/drawing/2014/main" id="{F8310056-3435-4015-947F-B8264C83A4BC}"/>
                </a:ext>
              </a:extLst>
            </p:cNvPr>
            <p:cNvSpPr/>
            <p:nvPr/>
          </p:nvSpPr>
          <p:spPr bwMode="auto">
            <a:xfrm>
              <a:off x="2004338" y="1696328"/>
              <a:ext cx="1882056" cy="1892499"/>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83" tIns="140626" rIns="175783" bIns="140626" numCol="1" spcCol="0" rtlCol="0" fromWordArt="0" anchor="t" anchorCtr="0" forceAA="0" compatLnSpc="1">
              <a:prstTxWarp prst="textNoShape">
                <a:avLst/>
              </a:prstTxWarp>
              <a:noAutofit/>
            </a:bodyPr>
            <a:lstStyle/>
            <a:p>
              <a:pPr marL="0" marR="0" lvl="0" indent="0" algn="ctr" defTabSz="896277" rtl="0" eaLnBrk="1" fontAlgn="base" latinLnBrk="0" hangingPunct="1">
                <a:lnSpc>
                  <a:spcPct val="90000"/>
                </a:lnSpc>
                <a:spcBef>
                  <a:spcPct val="0"/>
                </a:spcBef>
                <a:spcAft>
                  <a:spcPct val="0"/>
                </a:spcAft>
                <a:buClrTx/>
                <a:buSzTx/>
                <a:buFontTx/>
                <a:buNone/>
                <a:tabLst/>
                <a:defRPr/>
              </a:pPr>
              <a:r>
                <a:rPr kumimoji="0" lang="en-US" sz="1153" b="0" i="0" u="none" strike="noStrike" kern="1200" cap="none" spc="0" normalizeH="0" baseline="0" noProof="0" dirty="0">
                  <a:ln>
                    <a:noFill/>
                  </a:ln>
                  <a:solidFill>
                    <a:srgbClr val="505050"/>
                  </a:solidFill>
                  <a:effectLst/>
                  <a:uLnTx/>
                  <a:uFillTx/>
                  <a:latin typeface="Segoe UI"/>
                  <a:ea typeface="+mn-ea"/>
                  <a:cs typeface="Segoe UI" pitchFamily="34" charset="0"/>
                </a:rPr>
                <a:t>Virtual machine</a:t>
              </a:r>
            </a:p>
          </p:txBody>
        </p:sp>
        <p:sp>
          <p:nvSpPr>
            <p:cNvPr id="240" name="Rectangle: Rounded Corners 41">
              <a:extLst>
                <a:ext uri="{FF2B5EF4-FFF2-40B4-BE49-F238E27FC236}">
                  <a16:creationId xmlns:a16="http://schemas.microsoft.com/office/drawing/2014/main" id="{AA596260-7675-4A89-85EB-B35A23FA1990}"/>
                </a:ext>
              </a:extLst>
            </p:cNvPr>
            <p:cNvSpPr/>
            <p:nvPr/>
          </p:nvSpPr>
          <p:spPr bwMode="auto">
            <a:xfrm>
              <a:off x="2100436" y="3155076"/>
              <a:ext cx="1689860" cy="349675"/>
            </a:xfrm>
            <a:prstGeom prst="roundRect">
              <a:avLst>
                <a:gd name="adj" fmla="val 3125"/>
              </a:avLst>
            </a:prstGeom>
            <a:solidFill>
              <a:srgbClr val="E5E8ED"/>
            </a:solidFill>
            <a:ln w="12700">
              <a:solidFill>
                <a:srgbClr val="72849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83" tIns="140626" rIns="175783" bIns="140626" numCol="1" spcCol="0" rtlCol="0" fromWordArt="0" anchor="ctr" anchorCtr="0" forceAA="0" compatLnSpc="1">
              <a:prstTxWarp prst="textNoShape">
                <a:avLst/>
              </a:prstTxWarp>
              <a:noAutofit/>
            </a:bodyPr>
            <a:lstStyle/>
            <a:p>
              <a:pPr marL="0" marR="0" lvl="0" indent="0" algn="ctr" defTabSz="896277" rtl="0" eaLnBrk="1" fontAlgn="base" latinLnBrk="0" hangingPunct="1">
                <a:lnSpc>
                  <a:spcPct val="90000"/>
                </a:lnSpc>
                <a:spcBef>
                  <a:spcPct val="0"/>
                </a:spcBef>
                <a:spcAft>
                  <a:spcPct val="0"/>
                </a:spcAft>
                <a:buClrTx/>
                <a:buSzTx/>
                <a:buFontTx/>
                <a:buNone/>
                <a:tabLst/>
                <a:defRPr/>
              </a:pPr>
              <a:r>
                <a:rPr kumimoji="0" lang="en-US" sz="1153"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rPr>
                <a:t>Guest OS</a:t>
              </a:r>
              <a:endParaRPr kumimoji="0" lang="en-US" sz="2307"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endParaRPr>
            </a:p>
          </p:txBody>
        </p:sp>
        <p:sp>
          <p:nvSpPr>
            <p:cNvPr id="241" name="Rectangle: Rounded Corners 42">
              <a:extLst>
                <a:ext uri="{FF2B5EF4-FFF2-40B4-BE49-F238E27FC236}">
                  <a16:creationId xmlns:a16="http://schemas.microsoft.com/office/drawing/2014/main" id="{7EA0C7B3-6A08-4233-9918-1B16584D4F8D}"/>
                </a:ext>
              </a:extLst>
            </p:cNvPr>
            <p:cNvSpPr/>
            <p:nvPr/>
          </p:nvSpPr>
          <p:spPr bwMode="auto">
            <a:xfrm>
              <a:off x="2100436" y="2728112"/>
              <a:ext cx="1689860" cy="349675"/>
            </a:xfrm>
            <a:prstGeom prst="roundRect">
              <a:avLst>
                <a:gd name="adj" fmla="val 3125"/>
              </a:avLst>
            </a:prstGeom>
            <a:solidFill>
              <a:srgbClr val="F2F9F8"/>
            </a:solidFill>
            <a:ln w="12700">
              <a:solidFill>
                <a:srgbClr val="79BEB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83" tIns="140626" rIns="175783" bIns="140626" numCol="1" spcCol="0" rtlCol="0" fromWordArt="0" anchor="ctr" anchorCtr="0" forceAA="0" compatLnSpc="1">
              <a:prstTxWarp prst="textNoShape">
                <a:avLst/>
              </a:prstTxWarp>
              <a:noAutofit/>
            </a:bodyPr>
            <a:lstStyle/>
            <a:p>
              <a:pPr marL="0" marR="0" lvl="0" indent="0" algn="ctr" defTabSz="896277" rtl="0" eaLnBrk="1" fontAlgn="base" latinLnBrk="0" hangingPunct="1">
                <a:lnSpc>
                  <a:spcPct val="90000"/>
                </a:lnSpc>
                <a:spcBef>
                  <a:spcPct val="0"/>
                </a:spcBef>
                <a:spcAft>
                  <a:spcPct val="0"/>
                </a:spcAft>
                <a:buClrTx/>
                <a:buSzTx/>
                <a:buFontTx/>
                <a:buNone/>
                <a:tabLst/>
                <a:defRPr/>
              </a:pPr>
              <a:r>
                <a:rPr kumimoji="0" lang="en-US" sz="1153"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rPr>
                <a:t>Dependencies</a:t>
              </a:r>
              <a:endParaRPr kumimoji="0" lang="en-US" sz="2307"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endParaRPr>
            </a:p>
          </p:txBody>
        </p:sp>
        <p:sp>
          <p:nvSpPr>
            <p:cNvPr id="242" name="Rectangle: Rounded Corners 45">
              <a:extLst>
                <a:ext uri="{FF2B5EF4-FFF2-40B4-BE49-F238E27FC236}">
                  <a16:creationId xmlns:a16="http://schemas.microsoft.com/office/drawing/2014/main" id="{7CE58650-F417-4F25-AEE6-5BBAD049BA3E}"/>
                </a:ext>
              </a:extLst>
            </p:cNvPr>
            <p:cNvSpPr/>
            <p:nvPr/>
          </p:nvSpPr>
          <p:spPr bwMode="auto">
            <a:xfrm>
              <a:off x="2100436" y="2301148"/>
              <a:ext cx="1689860" cy="349675"/>
            </a:xfrm>
            <a:prstGeom prst="roundRect">
              <a:avLst>
                <a:gd name="adj" fmla="val 3125"/>
              </a:avLst>
            </a:prstGeom>
            <a:solidFill>
              <a:srgbClr val="E5F1F9"/>
            </a:solidFill>
            <a:ln w="12700">
              <a:solidFill>
                <a:srgbClr val="7FB8E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83" tIns="140626" rIns="175783" bIns="140626" numCol="1" spcCol="0" rtlCol="0" fromWordArt="0" anchor="ctr" anchorCtr="0" forceAA="0" compatLnSpc="1">
              <a:prstTxWarp prst="textNoShape">
                <a:avLst/>
              </a:prstTxWarp>
              <a:noAutofit/>
            </a:bodyPr>
            <a:lstStyle/>
            <a:p>
              <a:pPr marL="0" marR="0" lvl="0" indent="0" algn="ctr" defTabSz="896277" rtl="0" eaLnBrk="1" fontAlgn="base" latinLnBrk="0" hangingPunct="1">
                <a:lnSpc>
                  <a:spcPct val="90000"/>
                </a:lnSpc>
                <a:spcBef>
                  <a:spcPct val="0"/>
                </a:spcBef>
                <a:spcAft>
                  <a:spcPct val="0"/>
                </a:spcAft>
                <a:buClrTx/>
                <a:buSzTx/>
                <a:buFontTx/>
                <a:buNone/>
                <a:tabLst/>
                <a:defRPr/>
              </a:pPr>
              <a:r>
                <a:rPr kumimoji="0" lang="en-US" sz="1153"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rPr>
                <a:t>Application</a:t>
              </a:r>
              <a:endParaRPr kumimoji="0" lang="en-US" sz="2307"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endParaRPr>
            </a:p>
          </p:txBody>
        </p:sp>
      </p:grpSp>
      <p:sp>
        <p:nvSpPr>
          <p:cNvPr id="243" name="Rectangle: Rounded Corners 8">
            <a:extLst>
              <a:ext uri="{FF2B5EF4-FFF2-40B4-BE49-F238E27FC236}">
                <a16:creationId xmlns:a16="http://schemas.microsoft.com/office/drawing/2014/main" id="{C8888057-E7E3-42D7-A902-BE46024C4F77}"/>
              </a:ext>
            </a:extLst>
          </p:cNvPr>
          <p:cNvSpPr/>
          <p:nvPr/>
        </p:nvSpPr>
        <p:spPr bwMode="auto">
          <a:xfrm>
            <a:off x="1887014" y="1583194"/>
            <a:ext cx="1888106" cy="1914722"/>
          </a:xfrm>
          <a:prstGeom prst="roundRect">
            <a:avLst>
              <a:gd name="adj" fmla="val 5209"/>
            </a:avLst>
          </a:prstGeom>
          <a:noFill/>
          <a:ln w="12700">
            <a:solidFill>
              <a:schemeClr val="accent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83" tIns="140626" rIns="175783" bIns="140626" numCol="1" spcCol="0" rtlCol="0" fromWordArt="0" anchor="t" anchorCtr="0" forceAA="0" compatLnSpc="1">
            <a:prstTxWarp prst="textNoShape">
              <a:avLst/>
            </a:prstTxWarp>
            <a:noAutofit/>
          </a:bodyPr>
          <a:lstStyle/>
          <a:p>
            <a:pPr marL="0" marR="0" lvl="0" indent="0" algn="ctr" defTabSz="896277"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endParaRPr>
          </a:p>
        </p:txBody>
      </p:sp>
      <p:grpSp>
        <p:nvGrpSpPr>
          <p:cNvPr id="244" name="Group 243">
            <a:extLst>
              <a:ext uri="{FF2B5EF4-FFF2-40B4-BE49-F238E27FC236}">
                <a16:creationId xmlns:a16="http://schemas.microsoft.com/office/drawing/2014/main" id="{8C9E2D76-08E7-4891-B4DC-7A4B706EFE04}"/>
              </a:ext>
            </a:extLst>
          </p:cNvPr>
          <p:cNvGrpSpPr/>
          <p:nvPr/>
        </p:nvGrpSpPr>
        <p:grpSpPr>
          <a:xfrm>
            <a:off x="2831067" y="3497915"/>
            <a:ext cx="1197425" cy="1043507"/>
            <a:chOff x="2945366" y="3638590"/>
            <a:chExt cx="1245769" cy="1085637"/>
          </a:xfrm>
        </p:grpSpPr>
        <p:sp>
          <p:nvSpPr>
            <p:cNvPr id="245" name="Rectangle: Rounded Corners 47">
              <a:extLst>
                <a:ext uri="{FF2B5EF4-FFF2-40B4-BE49-F238E27FC236}">
                  <a16:creationId xmlns:a16="http://schemas.microsoft.com/office/drawing/2014/main" id="{C1B47D4D-002C-4302-A284-23D67A9E7018}"/>
                </a:ext>
              </a:extLst>
            </p:cNvPr>
            <p:cNvSpPr/>
            <p:nvPr/>
          </p:nvSpPr>
          <p:spPr bwMode="auto">
            <a:xfrm>
              <a:off x="3028386" y="3980686"/>
              <a:ext cx="1162749" cy="743541"/>
            </a:xfrm>
            <a:prstGeom prst="roundRect">
              <a:avLst>
                <a:gd name="adj" fmla="val 5209"/>
              </a:avLst>
            </a:prstGeom>
            <a:noFill/>
            <a:ln w="12700">
              <a:solidFill>
                <a:schemeClr val="accent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83" tIns="140626" rIns="175783" bIns="140626" numCol="1" spcCol="0" rtlCol="0" fromWordArt="0" anchor="t" anchorCtr="0" forceAA="0" compatLnSpc="1">
              <a:prstTxWarp prst="textNoShape">
                <a:avLst/>
              </a:prstTxWarp>
              <a:noAutofit/>
            </a:bodyPr>
            <a:lstStyle/>
            <a:p>
              <a:pPr marL="0" marR="0" lvl="0" indent="0" algn="ctr" defTabSz="896277"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endParaRPr>
            </a:p>
          </p:txBody>
        </p:sp>
        <p:cxnSp>
          <p:nvCxnSpPr>
            <p:cNvPr id="246" name="Connector: Elbow 10">
              <a:extLst>
                <a:ext uri="{FF2B5EF4-FFF2-40B4-BE49-F238E27FC236}">
                  <a16:creationId xmlns:a16="http://schemas.microsoft.com/office/drawing/2014/main" id="{9CA1A90B-F620-4AFC-A3E9-4F256B62BC7C}"/>
                </a:ext>
              </a:extLst>
            </p:cNvPr>
            <p:cNvCxnSpPr>
              <a:cxnSpLocks/>
              <a:stCxn id="245" idx="0"/>
              <a:endCxn id="243" idx="2"/>
            </p:cNvCxnSpPr>
            <p:nvPr/>
          </p:nvCxnSpPr>
          <p:spPr>
            <a:xfrm rot="16200000" flipV="1">
              <a:off x="3106516" y="3477440"/>
              <a:ext cx="342096" cy="664395"/>
            </a:xfrm>
            <a:prstGeom prst="bentConnector3">
              <a:avLst>
                <a:gd name="adj1" fmla="val 50000"/>
              </a:avLst>
            </a:prstGeom>
            <a:ln w="12700">
              <a:solidFill>
                <a:schemeClr val="accent2"/>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247" name="Group 246">
            <a:extLst>
              <a:ext uri="{FF2B5EF4-FFF2-40B4-BE49-F238E27FC236}">
                <a16:creationId xmlns:a16="http://schemas.microsoft.com/office/drawing/2014/main" id="{92E4FB67-86CA-4AC4-9237-627D1CB5105F}"/>
              </a:ext>
            </a:extLst>
          </p:cNvPr>
          <p:cNvGrpSpPr/>
          <p:nvPr/>
        </p:nvGrpSpPr>
        <p:grpSpPr>
          <a:xfrm>
            <a:off x="3775121" y="2540555"/>
            <a:ext cx="1619237" cy="1599328"/>
            <a:chOff x="3927534" y="2642577"/>
            <a:chExt cx="1684611" cy="1663899"/>
          </a:xfrm>
        </p:grpSpPr>
        <p:sp>
          <p:nvSpPr>
            <p:cNvPr id="248" name="Rectangle: Rounded Corners 49">
              <a:extLst>
                <a:ext uri="{FF2B5EF4-FFF2-40B4-BE49-F238E27FC236}">
                  <a16:creationId xmlns:a16="http://schemas.microsoft.com/office/drawing/2014/main" id="{098B46AE-6403-4154-B6F8-5C0E0EB2E093}"/>
                </a:ext>
              </a:extLst>
            </p:cNvPr>
            <p:cNvSpPr/>
            <p:nvPr/>
          </p:nvSpPr>
          <p:spPr bwMode="auto">
            <a:xfrm>
              <a:off x="4449396" y="3562935"/>
              <a:ext cx="1162749" cy="743541"/>
            </a:xfrm>
            <a:prstGeom prst="roundRect">
              <a:avLst>
                <a:gd name="adj" fmla="val 5209"/>
              </a:avLst>
            </a:prstGeom>
            <a:noFill/>
            <a:ln w="12700">
              <a:solidFill>
                <a:schemeClr val="accent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83" tIns="140626" rIns="175783" bIns="140626" numCol="1" spcCol="0" rtlCol="0" fromWordArt="0" anchor="t" anchorCtr="0" forceAA="0" compatLnSpc="1">
              <a:prstTxWarp prst="textNoShape">
                <a:avLst/>
              </a:prstTxWarp>
              <a:noAutofit/>
            </a:bodyPr>
            <a:lstStyle/>
            <a:p>
              <a:pPr marL="0" marR="0" lvl="0" indent="0" algn="ctr" defTabSz="896277"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endParaRPr>
            </a:p>
          </p:txBody>
        </p:sp>
        <p:cxnSp>
          <p:nvCxnSpPr>
            <p:cNvPr id="249" name="Connector: Elbow 50">
              <a:extLst>
                <a:ext uri="{FF2B5EF4-FFF2-40B4-BE49-F238E27FC236}">
                  <a16:creationId xmlns:a16="http://schemas.microsoft.com/office/drawing/2014/main" id="{CE91454C-103C-4FC1-9863-6735AAE8A8A5}"/>
                </a:ext>
              </a:extLst>
            </p:cNvPr>
            <p:cNvCxnSpPr>
              <a:cxnSpLocks/>
              <a:stCxn id="248" idx="0"/>
              <a:endCxn id="243" idx="3"/>
            </p:cNvCxnSpPr>
            <p:nvPr/>
          </p:nvCxnSpPr>
          <p:spPr>
            <a:xfrm rot="16200000" flipV="1">
              <a:off x="4018974" y="2551137"/>
              <a:ext cx="920358" cy="1103237"/>
            </a:xfrm>
            <a:prstGeom prst="bentConnector2">
              <a:avLst/>
            </a:prstGeom>
            <a:ln w="12700">
              <a:solidFill>
                <a:schemeClr val="accent2"/>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250" name="Group 249">
            <a:extLst>
              <a:ext uri="{FF2B5EF4-FFF2-40B4-BE49-F238E27FC236}">
                <a16:creationId xmlns:a16="http://schemas.microsoft.com/office/drawing/2014/main" id="{2E73E751-BD9B-48AA-8559-53884E037AB4}"/>
              </a:ext>
            </a:extLst>
          </p:cNvPr>
          <p:cNvGrpSpPr/>
          <p:nvPr/>
        </p:nvGrpSpPr>
        <p:grpSpPr>
          <a:xfrm>
            <a:off x="7954454" y="3266718"/>
            <a:ext cx="3345185" cy="2308883"/>
            <a:chOff x="8275602" y="3398059"/>
            <a:chExt cx="3480241" cy="2402100"/>
          </a:xfrm>
        </p:grpSpPr>
        <p:sp>
          <p:nvSpPr>
            <p:cNvPr id="251" name="Rectangle: Rounded Corners 16">
              <a:extLst>
                <a:ext uri="{FF2B5EF4-FFF2-40B4-BE49-F238E27FC236}">
                  <a16:creationId xmlns:a16="http://schemas.microsoft.com/office/drawing/2014/main" id="{7754779D-2AB5-44ED-BE7F-597A1A1E4AB7}"/>
                </a:ext>
              </a:extLst>
            </p:cNvPr>
            <p:cNvSpPr/>
            <p:nvPr/>
          </p:nvSpPr>
          <p:spPr bwMode="auto">
            <a:xfrm>
              <a:off x="8275603" y="5181570"/>
              <a:ext cx="3477152" cy="618589"/>
            </a:xfrm>
            <a:prstGeom prst="roundRect">
              <a:avLst>
                <a:gd name="adj" fmla="val 3125"/>
              </a:avLst>
            </a:prstGeom>
            <a:solidFill>
              <a:schemeClr val="tx1">
                <a:alpha val="15000"/>
              </a:schemeClr>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83" tIns="140626" rIns="175783" bIns="140626" numCol="1" spcCol="0" rtlCol="0" fromWordArt="0" anchor="ctr" anchorCtr="0" forceAA="0" compatLnSpc="1">
              <a:prstTxWarp prst="textNoShape">
                <a:avLst/>
              </a:prstTxWarp>
              <a:noAutofit/>
            </a:bodyPr>
            <a:lstStyle/>
            <a:p>
              <a:pPr marL="0" marR="0" lvl="0" indent="0" algn="ctr" defTabSz="896277" rtl="0" eaLnBrk="1" fontAlgn="base" latinLnBrk="0" hangingPunct="1">
                <a:lnSpc>
                  <a:spcPct val="90000"/>
                </a:lnSpc>
                <a:spcBef>
                  <a:spcPct val="0"/>
                </a:spcBef>
                <a:spcAft>
                  <a:spcPct val="0"/>
                </a:spcAft>
                <a:buClrTx/>
                <a:buSzTx/>
                <a:buFontTx/>
                <a:buNone/>
                <a:tabLst/>
                <a:defRPr/>
              </a:pPr>
              <a:r>
                <a:rPr kumimoji="0" lang="en-US" sz="1153"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rPr>
                <a:t>Hardware</a:t>
              </a:r>
              <a:endParaRPr kumimoji="0" lang="en-US" sz="2307"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endParaRPr>
            </a:p>
          </p:txBody>
        </p:sp>
        <p:sp>
          <p:nvSpPr>
            <p:cNvPr id="252" name="Rectangle: Rounded Corners 54">
              <a:extLst>
                <a:ext uri="{FF2B5EF4-FFF2-40B4-BE49-F238E27FC236}">
                  <a16:creationId xmlns:a16="http://schemas.microsoft.com/office/drawing/2014/main" id="{E08C3F92-AA15-4978-B17C-7B2C5CA72AFB}"/>
                </a:ext>
              </a:extLst>
            </p:cNvPr>
            <p:cNvSpPr/>
            <p:nvPr/>
          </p:nvSpPr>
          <p:spPr bwMode="auto">
            <a:xfrm>
              <a:off x="8275602" y="4761220"/>
              <a:ext cx="3477152" cy="349675"/>
            </a:xfrm>
            <a:prstGeom prst="roundRect">
              <a:avLst>
                <a:gd name="adj" fmla="val 3125"/>
              </a:avLst>
            </a:prstGeom>
            <a:solidFill>
              <a:schemeClr val="accent5">
                <a:lumMod val="75000"/>
                <a:lumOff val="25000"/>
                <a:alpha val="5000"/>
              </a:schemeClr>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83" tIns="140626" rIns="175783" bIns="140626" numCol="1" spcCol="0" rtlCol="0" fromWordArt="0" anchor="ctr" anchorCtr="0" forceAA="0" compatLnSpc="1">
              <a:prstTxWarp prst="textNoShape">
                <a:avLst/>
              </a:prstTxWarp>
              <a:noAutofit/>
            </a:bodyPr>
            <a:lstStyle/>
            <a:p>
              <a:pPr marL="0" marR="0" lvl="0" indent="0" algn="ctr" defTabSz="896277" rtl="0" eaLnBrk="1" fontAlgn="base" latinLnBrk="0" hangingPunct="1">
                <a:lnSpc>
                  <a:spcPct val="90000"/>
                </a:lnSpc>
                <a:spcBef>
                  <a:spcPct val="0"/>
                </a:spcBef>
                <a:spcAft>
                  <a:spcPct val="0"/>
                </a:spcAft>
                <a:buClrTx/>
                <a:buSzTx/>
                <a:buFontTx/>
                <a:buNone/>
                <a:tabLst/>
                <a:defRPr/>
              </a:pPr>
              <a:r>
                <a:rPr kumimoji="0" lang="en-US" sz="1153"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rPr>
                <a:t>Host OS</a:t>
              </a:r>
              <a:endParaRPr kumimoji="0" lang="en-US" sz="2307"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endParaRPr>
            </a:p>
          </p:txBody>
        </p:sp>
        <p:sp>
          <p:nvSpPr>
            <p:cNvPr id="253" name="Rectangle: Rounded Corners 55">
              <a:extLst>
                <a:ext uri="{FF2B5EF4-FFF2-40B4-BE49-F238E27FC236}">
                  <a16:creationId xmlns:a16="http://schemas.microsoft.com/office/drawing/2014/main" id="{F5D45782-1A35-482A-8E10-61E3270E74D5}"/>
                </a:ext>
              </a:extLst>
            </p:cNvPr>
            <p:cNvSpPr/>
            <p:nvPr/>
          </p:nvSpPr>
          <p:spPr bwMode="auto">
            <a:xfrm>
              <a:off x="8278691" y="4340870"/>
              <a:ext cx="3477152" cy="349675"/>
            </a:xfrm>
            <a:prstGeom prst="roundRect">
              <a:avLst>
                <a:gd name="adj" fmla="val 3125"/>
              </a:avLst>
            </a:prstGeom>
            <a:solidFill>
              <a:srgbClr val="00B0F0">
                <a:alpha val="10000"/>
              </a:srgbClr>
            </a:solidFill>
            <a:ln w="12700">
              <a:solidFill>
                <a:srgbClr val="00B0F0">
                  <a:alpha val="8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83" tIns="140626" rIns="175783" bIns="140626" numCol="1" spcCol="0" rtlCol="0" fromWordArt="0" anchor="ctr" anchorCtr="0" forceAA="0" compatLnSpc="1">
              <a:prstTxWarp prst="textNoShape">
                <a:avLst/>
              </a:prstTxWarp>
              <a:noAutofit/>
            </a:bodyPr>
            <a:lstStyle/>
            <a:p>
              <a:pPr marL="0" marR="0" lvl="0" indent="0" algn="ctr" defTabSz="896277" rtl="0" eaLnBrk="1" fontAlgn="base" latinLnBrk="0" hangingPunct="1">
                <a:lnSpc>
                  <a:spcPct val="90000"/>
                </a:lnSpc>
                <a:spcBef>
                  <a:spcPct val="0"/>
                </a:spcBef>
                <a:spcAft>
                  <a:spcPct val="0"/>
                </a:spcAft>
                <a:buClrTx/>
                <a:buSzTx/>
                <a:buFontTx/>
                <a:buNone/>
                <a:tabLst/>
                <a:defRPr/>
              </a:pPr>
              <a:r>
                <a:rPr kumimoji="0" lang="en-US" sz="1153"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rPr>
                <a:t>Docker Engine</a:t>
              </a:r>
              <a:endParaRPr kumimoji="0" lang="en-US" sz="2307"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endParaRPr>
            </a:p>
          </p:txBody>
        </p:sp>
        <p:sp>
          <p:nvSpPr>
            <p:cNvPr id="254" name="Rectangle: Rounded Corners 56">
              <a:extLst>
                <a:ext uri="{FF2B5EF4-FFF2-40B4-BE49-F238E27FC236}">
                  <a16:creationId xmlns:a16="http://schemas.microsoft.com/office/drawing/2014/main" id="{2CB2607E-8E85-45E7-87E3-BC3450D6EB10}"/>
                </a:ext>
              </a:extLst>
            </p:cNvPr>
            <p:cNvSpPr/>
            <p:nvPr/>
          </p:nvSpPr>
          <p:spPr bwMode="auto">
            <a:xfrm>
              <a:off x="8278690" y="3920520"/>
              <a:ext cx="1353465" cy="349675"/>
            </a:xfrm>
            <a:prstGeom prst="roundRect">
              <a:avLst>
                <a:gd name="adj" fmla="val 3125"/>
              </a:avLst>
            </a:prstGeom>
            <a:solidFill>
              <a:schemeClr val="tx2">
                <a:alpha val="5000"/>
              </a:schemeClr>
            </a:solidFill>
            <a:ln w="12700">
              <a:solidFill>
                <a:schemeClr val="tx2">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83" tIns="140626" rIns="175783" bIns="140626" numCol="1" spcCol="0" rtlCol="0" fromWordArt="0" anchor="ctr" anchorCtr="0" forceAA="0" compatLnSpc="1">
              <a:prstTxWarp prst="textNoShape">
                <a:avLst/>
              </a:prstTxWarp>
              <a:noAutofit/>
            </a:bodyPr>
            <a:lstStyle/>
            <a:p>
              <a:pPr marL="0" marR="0" lvl="0" indent="0" algn="ctr" defTabSz="896277" rtl="0" eaLnBrk="1" fontAlgn="base" latinLnBrk="0" hangingPunct="1">
                <a:lnSpc>
                  <a:spcPct val="90000"/>
                </a:lnSpc>
                <a:spcBef>
                  <a:spcPct val="0"/>
                </a:spcBef>
                <a:spcAft>
                  <a:spcPct val="0"/>
                </a:spcAft>
                <a:buClrTx/>
                <a:buSzTx/>
                <a:buFontTx/>
                <a:buNone/>
                <a:tabLst/>
                <a:defRPr/>
              </a:pPr>
              <a:r>
                <a:rPr kumimoji="0" lang="en-US" sz="1153" b="0" i="0" u="none" strike="noStrike" kern="1200" cap="none" spc="0" normalizeH="0" baseline="0" noProof="0" dirty="0">
                  <a:ln>
                    <a:noFill/>
                  </a:ln>
                  <a:solidFill>
                    <a:srgbClr val="505050"/>
                  </a:solidFill>
                  <a:effectLst/>
                  <a:uLnTx/>
                  <a:uFillTx/>
                  <a:latin typeface="Segoe UI"/>
                  <a:ea typeface="+mn-ea"/>
                  <a:cs typeface="Segoe UI" pitchFamily="34" charset="0"/>
                </a:rPr>
                <a:t>Dependency 1</a:t>
              </a:r>
            </a:p>
          </p:txBody>
        </p:sp>
        <p:sp>
          <p:nvSpPr>
            <p:cNvPr id="255" name="Rectangle: Rounded Corners 57">
              <a:extLst>
                <a:ext uri="{FF2B5EF4-FFF2-40B4-BE49-F238E27FC236}">
                  <a16:creationId xmlns:a16="http://schemas.microsoft.com/office/drawing/2014/main" id="{6CBA49DA-366F-45E2-ABE9-03E57EA5DFD8}"/>
                </a:ext>
              </a:extLst>
            </p:cNvPr>
            <p:cNvSpPr/>
            <p:nvPr/>
          </p:nvSpPr>
          <p:spPr bwMode="auto">
            <a:xfrm>
              <a:off x="9712203" y="3920520"/>
              <a:ext cx="2040551" cy="349675"/>
            </a:xfrm>
            <a:prstGeom prst="roundRect">
              <a:avLst>
                <a:gd name="adj" fmla="val 3125"/>
              </a:avLst>
            </a:prstGeom>
            <a:solidFill>
              <a:schemeClr val="tx2">
                <a:alpha val="5000"/>
              </a:schemeClr>
            </a:solidFill>
            <a:ln w="12700">
              <a:solidFill>
                <a:schemeClr val="tx2">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83" tIns="140626" rIns="175783" bIns="140626" numCol="1" spcCol="0" rtlCol="0" fromWordArt="0" anchor="ctr" anchorCtr="0" forceAA="0" compatLnSpc="1">
              <a:prstTxWarp prst="textNoShape">
                <a:avLst/>
              </a:prstTxWarp>
              <a:noAutofit/>
            </a:bodyPr>
            <a:lstStyle/>
            <a:p>
              <a:pPr marL="0" marR="0" lvl="0" indent="0" algn="l" defTabSz="896277" rtl="0" eaLnBrk="1" fontAlgn="base" latinLnBrk="0" hangingPunct="1">
                <a:lnSpc>
                  <a:spcPct val="90000"/>
                </a:lnSpc>
                <a:spcBef>
                  <a:spcPct val="0"/>
                </a:spcBef>
                <a:spcAft>
                  <a:spcPct val="0"/>
                </a:spcAft>
                <a:buClrTx/>
                <a:buSzTx/>
                <a:buFontTx/>
                <a:buNone/>
                <a:tabLst/>
                <a:defRPr/>
              </a:pPr>
              <a:r>
                <a:rPr kumimoji="0" lang="en-US" sz="1153" b="0" i="0" u="none" strike="noStrike" kern="1200" cap="none" spc="0" normalizeH="0" baseline="0" noProof="0" dirty="0">
                  <a:ln>
                    <a:noFill/>
                  </a:ln>
                  <a:solidFill>
                    <a:srgbClr val="505050"/>
                  </a:solidFill>
                  <a:effectLst/>
                  <a:uLnTx/>
                  <a:uFillTx/>
                  <a:latin typeface="Segoe UI"/>
                  <a:ea typeface="+mn-ea"/>
                  <a:cs typeface="Segoe UI" pitchFamily="34" charset="0"/>
                </a:rPr>
                <a:t>Dependency 2</a:t>
              </a:r>
            </a:p>
          </p:txBody>
        </p:sp>
        <p:sp>
          <p:nvSpPr>
            <p:cNvPr id="256" name="Rectangle: Rounded Corners 58">
              <a:extLst>
                <a:ext uri="{FF2B5EF4-FFF2-40B4-BE49-F238E27FC236}">
                  <a16:creationId xmlns:a16="http://schemas.microsoft.com/office/drawing/2014/main" id="{1E8150E3-2504-41F0-9A79-D12694F6D1B0}"/>
                </a:ext>
              </a:extLst>
            </p:cNvPr>
            <p:cNvSpPr/>
            <p:nvPr/>
          </p:nvSpPr>
          <p:spPr bwMode="auto">
            <a:xfrm>
              <a:off x="8275604" y="3398059"/>
              <a:ext cx="640278" cy="451785"/>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83" tIns="140626" rIns="175783" bIns="140626" numCol="1" spcCol="0" rtlCol="0" fromWordArt="0" anchor="ctr" anchorCtr="0" forceAA="0" compatLnSpc="1">
              <a:prstTxWarp prst="textNoShape">
                <a:avLst/>
              </a:prstTxWarp>
              <a:noAutofit/>
            </a:bodyPr>
            <a:lstStyle/>
            <a:p>
              <a:pPr marL="0" marR="0" lvl="0" indent="0" algn="ctr" defTabSz="896277" rtl="0" eaLnBrk="1" fontAlgn="base" latinLnBrk="0" hangingPunct="1">
                <a:lnSpc>
                  <a:spcPct val="90000"/>
                </a:lnSpc>
                <a:spcBef>
                  <a:spcPct val="0"/>
                </a:spcBef>
                <a:spcAft>
                  <a:spcPct val="0"/>
                </a:spcAft>
                <a:buClrTx/>
                <a:buSzTx/>
                <a:buFontTx/>
                <a:buNone/>
                <a:tabLst/>
                <a:defRPr/>
              </a:pPr>
              <a:r>
                <a:rPr kumimoji="0" lang="en-US" sz="1153" b="0" i="0" u="none" strike="noStrike" kern="1200" cap="none" spc="0" normalizeH="0" baseline="0" noProof="0" dirty="0">
                  <a:ln>
                    <a:noFill/>
                  </a:ln>
                  <a:solidFill>
                    <a:srgbClr val="505050"/>
                  </a:solidFill>
                  <a:effectLst/>
                  <a:uLnTx/>
                  <a:uFillTx/>
                  <a:latin typeface="Segoe UI"/>
                  <a:ea typeface="+mn-ea"/>
                  <a:cs typeface="Segoe UI" pitchFamily="34" charset="0"/>
                </a:rPr>
                <a:t>C</a:t>
              </a:r>
            </a:p>
          </p:txBody>
        </p:sp>
        <p:sp>
          <p:nvSpPr>
            <p:cNvPr id="257" name="Rectangle: Rounded Corners 64">
              <a:extLst>
                <a:ext uri="{FF2B5EF4-FFF2-40B4-BE49-F238E27FC236}">
                  <a16:creationId xmlns:a16="http://schemas.microsoft.com/office/drawing/2014/main" id="{B82BB7E4-F3B8-45E3-8B3E-18AA8B27D2D2}"/>
                </a:ext>
              </a:extLst>
            </p:cNvPr>
            <p:cNvSpPr/>
            <p:nvPr/>
          </p:nvSpPr>
          <p:spPr bwMode="auto">
            <a:xfrm>
              <a:off x="8988791" y="3398059"/>
              <a:ext cx="640278" cy="451785"/>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83" tIns="140626" rIns="175783" bIns="140626" numCol="1" spcCol="0" rtlCol="0" fromWordArt="0" anchor="ctr" anchorCtr="0" forceAA="0" compatLnSpc="1">
              <a:prstTxWarp prst="textNoShape">
                <a:avLst/>
              </a:prstTxWarp>
              <a:noAutofit/>
            </a:bodyPr>
            <a:lstStyle/>
            <a:p>
              <a:pPr marL="0" marR="0" lvl="0" indent="0" algn="ctr" defTabSz="896277" rtl="0" eaLnBrk="1" fontAlgn="base" latinLnBrk="0" hangingPunct="1">
                <a:lnSpc>
                  <a:spcPct val="90000"/>
                </a:lnSpc>
                <a:spcBef>
                  <a:spcPct val="0"/>
                </a:spcBef>
                <a:spcAft>
                  <a:spcPct val="0"/>
                </a:spcAft>
                <a:buClrTx/>
                <a:buSzTx/>
                <a:buFontTx/>
                <a:buNone/>
                <a:tabLst/>
                <a:defRPr/>
              </a:pPr>
              <a:r>
                <a:rPr kumimoji="0" lang="en-US" sz="1153" b="0" i="0" u="none" strike="noStrike" kern="1200" cap="none" spc="0" normalizeH="0" baseline="0" noProof="0" dirty="0">
                  <a:ln>
                    <a:noFill/>
                  </a:ln>
                  <a:solidFill>
                    <a:srgbClr val="505050"/>
                  </a:solidFill>
                  <a:effectLst/>
                  <a:uLnTx/>
                  <a:uFillTx/>
                  <a:latin typeface="Segoe UI"/>
                  <a:ea typeface="+mn-ea"/>
                  <a:cs typeface="Segoe UI" pitchFamily="34" charset="0"/>
                </a:rPr>
                <a:t>C</a:t>
              </a:r>
            </a:p>
          </p:txBody>
        </p:sp>
        <p:sp>
          <p:nvSpPr>
            <p:cNvPr id="258" name="Rectangle: Rounded Corners 67">
              <a:extLst>
                <a:ext uri="{FF2B5EF4-FFF2-40B4-BE49-F238E27FC236}">
                  <a16:creationId xmlns:a16="http://schemas.microsoft.com/office/drawing/2014/main" id="{057A4785-FA9B-48F8-9EB5-9D9D3C274276}"/>
                </a:ext>
              </a:extLst>
            </p:cNvPr>
            <p:cNvSpPr/>
            <p:nvPr/>
          </p:nvSpPr>
          <p:spPr bwMode="auto">
            <a:xfrm>
              <a:off x="9712203" y="3398059"/>
              <a:ext cx="662878" cy="451785"/>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83" tIns="140626" rIns="175783" bIns="140626" numCol="1" spcCol="0" rtlCol="0" fromWordArt="0" anchor="ctr" anchorCtr="0" forceAA="0" compatLnSpc="1">
              <a:prstTxWarp prst="textNoShape">
                <a:avLst/>
              </a:prstTxWarp>
              <a:noAutofit/>
            </a:bodyPr>
            <a:lstStyle/>
            <a:p>
              <a:pPr marL="0" marR="0" lvl="0" indent="0" algn="ctr" defTabSz="896277" rtl="0" eaLnBrk="1" fontAlgn="base" latinLnBrk="0" hangingPunct="1">
                <a:lnSpc>
                  <a:spcPct val="90000"/>
                </a:lnSpc>
                <a:spcBef>
                  <a:spcPct val="0"/>
                </a:spcBef>
                <a:spcAft>
                  <a:spcPct val="0"/>
                </a:spcAft>
                <a:buClrTx/>
                <a:buSzTx/>
                <a:buFontTx/>
                <a:buNone/>
                <a:tabLst/>
                <a:defRPr/>
              </a:pPr>
              <a:r>
                <a:rPr kumimoji="0" lang="en-US" sz="1153" b="0" i="0" u="none" strike="noStrike" kern="1200" cap="none" spc="0" normalizeH="0" baseline="0" noProof="0" dirty="0">
                  <a:ln>
                    <a:noFill/>
                  </a:ln>
                  <a:solidFill>
                    <a:srgbClr val="505050"/>
                  </a:solidFill>
                  <a:effectLst/>
                  <a:uLnTx/>
                  <a:uFillTx/>
                  <a:latin typeface="Segoe UI"/>
                  <a:ea typeface="+mn-ea"/>
                  <a:cs typeface="Segoe UI" pitchFamily="34" charset="0"/>
                </a:rPr>
                <a:t>C</a:t>
              </a:r>
            </a:p>
          </p:txBody>
        </p:sp>
        <p:sp>
          <p:nvSpPr>
            <p:cNvPr id="259" name="Rectangle: Rounded Corners 68">
              <a:extLst>
                <a:ext uri="{FF2B5EF4-FFF2-40B4-BE49-F238E27FC236}">
                  <a16:creationId xmlns:a16="http://schemas.microsoft.com/office/drawing/2014/main" id="{6F98C32A-636B-4A3B-BE26-63C35ABFBD6A}"/>
                </a:ext>
              </a:extLst>
            </p:cNvPr>
            <p:cNvSpPr/>
            <p:nvPr/>
          </p:nvSpPr>
          <p:spPr bwMode="auto">
            <a:xfrm>
              <a:off x="10412338" y="3398059"/>
              <a:ext cx="640278" cy="451785"/>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83" tIns="140626" rIns="175783" bIns="140626" numCol="1" spcCol="0" rtlCol="0" fromWordArt="0" anchor="ctr" anchorCtr="0" forceAA="0" compatLnSpc="1">
              <a:prstTxWarp prst="textNoShape">
                <a:avLst/>
              </a:prstTxWarp>
              <a:noAutofit/>
            </a:bodyPr>
            <a:lstStyle/>
            <a:p>
              <a:pPr marL="0" marR="0" lvl="0" indent="0" algn="ctr" defTabSz="896277" rtl="0" eaLnBrk="1" fontAlgn="base" latinLnBrk="0" hangingPunct="1">
                <a:lnSpc>
                  <a:spcPct val="90000"/>
                </a:lnSpc>
                <a:spcBef>
                  <a:spcPct val="0"/>
                </a:spcBef>
                <a:spcAft>
                  <a:spcPct val="0"/>
                </a:spcAft>
                <a:buClrTx/>
                <a:buSzTx/>
                <a:buFontTx/>
                <a:buNone/>
                <a:tabLst/>
                <a:defRPr/>
              </a:pPr>
              <a:r>
                <a:rPr kumimoji="0" lang="en-US" sz="1153" b="0" i="0" u="none" strike="noStrike" kern="1200" cap="none" spc="0" normalizeH="0" baseline="0" noProof="0" dirty="0">
                  <a:ln>
                    <a:noFill/>
                  </a:ln>
                  <a:solidFill>
                    <a:srgbClr val="505050"/>
                  </a:solidFill>
                  <a:effectLst/>
                  <a:uLnTx/>
                  <a:uFillTx/>
                  <a:latin typeface="Segoe UI"/>
                  <a:ea typeface="+mn-ea"/>
                  <a:cs typeface="Segoe UI" pitchFamily="34" charset="0"/>
                </a:rPr>
                <a:t>C</a:t>
              </a:r>
            </a:p>
          </p:txBody>
        </p:sp>
        <p:sp>
          <p:nvSpPr>
            <p:cNvPr id="260" name="Rectangle: Rounded Corners 69">
              <a:extLst>
                <a:ext uri="{FF2B5EF4-FFF2-40B4-BE49-F238E27FC236}">
                  <a16:creationId xmlns:a16="http://schemas.microsoft.com/office/drawing/2014/main" id="{B50DFC5A-915F-40A2-987B-6FE7122FC118}"/>
                </a:ext>
              </a:extLst>
            </p:cNvPr>
            <p:cNvSpPr/>
            <p:nvPr/>
          </p:nvSpPr>
          <p:spPr bwMode="auto">
            <a:xfrm>
              <a:off x="11112475" y="3398059"/>
              <a:ext cx="640278" cy="451785"/>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83" tIns="140626" rIns="175783" bIns="140626" numCol="1" spcCol="0" rtlCol="0" fromWordArt="0" anchor="ctr" anchorCtr="0" forceAA="0" compatLnSpc="1">
              <a:prstTxWarp prst="textNoShape">
                <a:avLst/>
              </a:prstTxWarp>
              <a:noAutofit/>
            </a:bodyPr>
            <a:lstStyle/>
            <a:p>
              <a:pPr marL="0" marR="0" lvl="0" indent="0" algn="ctr" defTabSz="896277" rtl="0" eaLnBrk="1" fontAlgn="base" latinLnBrk="0" hangingPunct="1">
                <a:lnSpc>
                  <a:spcPct val="90000"/>
                </a:lnSpc>
                <a:spcBef>
                  <a:spcPct val="0"/>
                </a:spcBef>
                <a:spcAft>
                  <a:spcPct val="0"/>
                </a:spcAft>
                <a:buClrTx/>
                <a:buSzTx/>
                <a:buFontTx/>
                <a:buNone/>
                <a:tabLst/>
                <a:defRPr/>
              </a:pPr>
              <a:r>
                <a:rPr kumimoji="0" lang="en-US" sz="1153" b="0" i="0" u="none" strike="noStrike" kern="1200" cap="none" spc="0" normalizeH="0" baseline="0" noProof="0" dirty="0">
                  <a:ln>
                    <a:noFill/>
                  </a:ln>
                  <a:solidFill>
                    <a:srgbClr val="505050"/>
                  </a:solidFill>
                  <a:effectLst/>
                  <a:uLnTx/>
                  <a:uFillTx/>
                  <a:latin typeface="Segoe UI"/>
                  <a:ea typeface="+mn-ea"/>
                  <a:cs typeface="Segoe UI" pitchFamily="34" charset="0"/>
                </a:rPr>
                <a:t>C</a:t>
              </a:r>
            </a:p>
          </p:txBody>
        </p:sp>
      </p:grpSp>
      <p:grpSp>
        <p:nvGrpSpPr>
          <p:cNvPr id="261" name="Group 260">
            <a:extLst>
              <a:ext uri="{FF2B5EF4-FFF2-40B4-BE49-F238E27FC236}">
                <a16:creationId xmlns:a16="http://schemas.microsoft.com/office/drawing/2014/main" id="{93F2D129-900F-40A8-B8E5-6D20BAD19EDF}"/>
              </a:ext>
            </a:extLst>
          </p:cNvPr>
          <p:cNvGrpSpPr/>
          <p:nvPr/>
        </p:nvGrpSpPr>
        <p:grpSpPr>
          <a:xfrm>
            <a:off x="8721052" y="1672975"/>
            <a:ext cx="1809020" cy="1225011"/>
            <a:chOff x="9073151" y="1739970"/>
            <a:chExt cx="1882056" cy="1274469"/>
          </a:xfrm>
        </p:grpSpPr>
        <p:sp>
          <p:nvSpPr>
            <p:cNvPr id="262" name="Rectangle: Rounded Corners 76">
              <a:extLst>
                <a:ext uri="{FF2B5EF4-FFF2-40B4-BE49-F238E27FC236}">
                  <a16:creationId xmlns:a16="http://schemas.microsoft.com/office/drawing/2014/main" id="{A7658828-D03C-4E6E-B1A5-8B3D1691B3D9}"/>
                </a:ext>
              </a:extLst>
            </p:cNvPr>
            <p:cNvSpPr/>
            <p:nvPr/>
          </p:nvSpPr>
          <p:spPr bwMode="auto">
            <a:xfrm>
              <a:off x="9073151" y="1739970"/>
              <a:ext cx="1882056" cy="1274469"/>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83" tIns="140626" rIns="175783" bIns="140626" numCol="1" spcCol="0" rtlCol="0" fromWordArt="0" anchor="t" anchorCtr="0" forceAA="0" compatLnSpc="1">
              <a:prstTxWarp prst="textNoShape">
                <a:avLst/>
              </a:prstTxWarp>
              <a:noAutofit/>
            </a:bodyPr>
            <a:lstStyle/>
            <a:p>
              <a:pPr marL="0" marR="0" lvl="0" indent="0" algn="ctr" defTabSz="896277" rtl="0" eaLnBrk="1" fontAlgn="base" latinLnBrk="0" hangingPunct="1">
                <a:lnSpc>
                  <a:spcPct val="90000"/>
                </a:lnSpc>
                <a:spcBef>
                  <a:spcPct val="0"/>
                </a:spcBef>
                <a:spcAft>
                  <a:spcPct val="0"/>
                </a:spcAft>
                <a:buClrTx/>
                <a:buSzTx/>
                <a:buFontTx/>
                <a:buNone/>
                <a:tabLst/>
                <a:defRPr/>
              </a:pPr>
              <a:r>
                <a:rPr kumimoji="0" lang="en-US" sz="1153" b="0" i="0" u="none" strike="noStrike" kern="1200" cap="none" spc="0" normalizeH="0" baseline="0" noProof="0" dirty="0">
                  <a:ln>
                    <a:noFill/>
                  </a:ln>
                  <a:solidFill>
                    <a:srgbClr val="505050"/>
                  </a:solidFill>
                  <a:effectLst/>
                  <a:uLnTx/>
                  <a:uFillTx/>
                  <a:latin typeface="Segoe UI"/>
                  <a:ea typeface="+mn-ea"/>
                  <a:cs typeface="Segoe UI" pitchFamily="34" charset="0"/>
                </a:rPr>
                <a:t>Container</a:t>
              </a:r>
            </a:p>
          </p:txBody>
        </p:sp>
        <p:sp>
          <p:nvSpPr>
            <p:cNvPr id="263" name="Rectangle: Rounded Corners 77">
              <a:extLst>
                <a:ext uri="{FF2B5EF4-FFF2-40B4-BE49-F238E27FC236}">
                  <a16:creationId xmlns:a16="http://schemas.microsoft.com/office/drawing/2014/main" id="{16329F91-D9A0-4C70-B27A-DB132AA8E99D}"/>
                </a:ext>
              </a:extLst>
            </p:cNvPr>
            <p:cNvSpPr/>
            <p:nvPr/>
          </p:nvSpPr>
          <p:spPr bwMode="auto">
            <a:xfrm>
              <a:off x="9169249" y="2580688"/>
              <a:ext cx="1689860" cy="349675"/>
            </a:xfrm>
            <a:prstGeom prst="roundRect">
              <a:avLst>
                <a:gd name="adj" fmla="val 3125"/>
              </a:avLst>
            </a:prstGeom>
            <a:solidFill>
              <a:srgbClr val="F2F9F8"/>
            </a:solidFill>
            <a:ln w="12700">
              <a:solidFill>
                <a:srgbClr val="79BEB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83" tIns="140626" rIns="175783" bIns="140626" numCol="1" spcCol="0" rtlCol="0" fromWordArt="0" anchor="ctr" anchorCtr="0" forceAA="0" compatLnSpc="1">
              <a:prstTxWarp prst="textNoShape">
                <a:avLst/>
              </a:prstTxWarp>
              <a:noAutofit/>
            </a:bodyPr>
            <a:lstStyle/>
            <a:p>
              <a:pPr marL="0" marR="0" lvl="0" indent="0" algn="ctr" defTabSz="896277" rtl="0" eaLnBrk="1" fontAlgn="base" latinLnBrk="0" hangingPunct="1">
                <a:lnSpc>
                  <a:spcPct val="90000"/>
                </a:lnSpc>
                <a:spcBef>
                  <a:spcPct val="0"/>
                </a:spcBef>
                <a:spcAft>
                  <a:spcPct val="0"/>
                </a:spcAft>
                <a:buClrTx/>
                <a:buSzTx/>
                <a:buFontTx/>
                <a:buNone/>
                <a:tabLst/>
                <a:defRPr/>
              </a:pPr>
              <a:r>
                <a:rPr kumimoji="0" lang="en-US" sz="1153"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rPr>
                <a:t>App dependencies</a:t>
              </a:r>
              <a:endParaRPr kumimoji="0" lang="en-US" sz="2307"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endParaRPr>
            </a:p>
          </p:txBody>
        </p:sp>
        <p:sp>
          <p:nvSpPr>
            <p:cNvPr id="264" name="Rectangle: Rounded Corners 78">
              <a:extLst>
                <a:ext uri="{FF2B5EF4-FFF2-40B4-BE49-F238E27FC236}">
                  <a16:creationId xmlns:a16="http://schemas.microsoft.com/office/drawing/2014/main" id="{62D395C2-8458-4B3F-AC8A-B246C71846D9}"/>
                </a:ext>
              </a:extLst>
            </p:cNvPr>
            <p:cNvSpPr/>
            <p:nvPr/>
          </p:nvSpPr>
          <p:spPr bwMode="auto">
            <a:xfrm>
              <a:off x="9169249" y="2153724"/>
              <a:ext cx="1689860" cy="349675"/>
            </a:xfrm>
            <a:prstGeom prst="roundRect">
              <a:avLst>
                <a:gd name="adj" fmla="val 3125"/>
              </a:avLst>
            </a:prstGeom>
            <a:solidFill>
              <a:srgbClr val="E5F1F9"/>
            </a:solidFill>
            <a:ln w="12700">
              <a:solidFill>
                <a:srgbClr val="7FB8E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83" tIns="140626" rIns="175783" bIns="140626" numCol="1" spcCol="0" rtlCol="0" fromWordArt="0" anchor="ctr" anchorCtr="0" forceAA="0" compatLnSpc="1">
              <a:prstTxWarp prst="textNoShape">
                <a:avLst/>
              </a:prstTxWarp>
              <a:noAutofit/>
            </a:bodyPr>
            <a:lstStyle/>
            <a:p>
              <a:pPr marL="0" marR="0" lvl="0" indent="0" algn="ctr" defTabSz="896277" rtl="0" eaLnBrk="1" fontAlgn="base" latinLnBrk="0" hangingPunct="1">
                <a:lnSpc>
                  <a:spcPct val="90000"/>
                </a:lnSpc>
                <a:spcBef>
                  <a:spcPct val="0"/>
                </a:spcBef>
                <a:spcAft>
                  <a:spcPct val="0"/>
                </a:spcAft>
                <a:buClrTx/>
                <a:buSzTx/>
                <a:buFontTx/>
                <a:buNone/>
                <a:tabLst/>
                <a:defRPr/>
              </a:pPr>
              <a:r>
                <a:rPr kumimoji="0" lang="en-US" sz="1153"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rPr>
                <a:t>Application XYZ</a:t>
              </a:r>
              <a:endParaRPr kumimoji="0" lang="en-US" sz="2307"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endParaRPr>
            </a:p>
          </p:txBody>
        </p:sp>
      </p:grpSp>
      <p:sp>
        <p:nvSpPr>
          <p:cNvPr id="265" name="Rectangle: Rounded Corners 80">
            <a:extLst>
              <a:ext uri="{FF2B5EF4-FFF2-40B4-BE49-F238E27FC236}">
                <a16:creationId xmlns:a16="http://schemas.microsoft.com/office/drawing/2014/main" id="{EA3838C1-3C43-4B3C-BBE7-50BB9FAABB3D}"/>
              </a:ext>
            </a:extLst>
          </p:cNvPr>
          <p:cNvSpPr/>
          <p:nvPr/>
        </p:nvSpPr>
        <p:spPr bwMode="auto">
          <a:xfrm>
            <a:off x="8681509" y="1631027"/>
            <a:ext cx="1888106" cy="1308250"/>
          </a:xfrm>
          <a:prstGeom prst="roundRect">
            <a:avLst>
              <a:gd name="adj" fmla="val 5209"/>
            </a:avLst>
          </a:prstGeom>
          <a:noFill/>
          <a:ln w="12700">
            <a:solidFill>
              <a:schemeClr val="accent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83" tIns="140626" rIns="175783" bIns="140626" numCol="1" spcCol="0" rtlCol="0" fromWordArt="0" anchor="t" anchorCtr="0" forceAA="0" compatLnSpc="1">
            <a:prstTxWarp prst="textNoShape">
              <a:avLst/>
            </a:prstTxWarp>
            <a:noAutofit/>
          </a:bodyPr>
          <a:lstStyle/>
          <a:p>
            <a:pPr marL="0" marR="0" lvl="0" indent="0" algn="ctr" defTabSz="896277"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endParaRPr>
          </a:p>
        </p:txBody>
      </p:sp>
      <p:grpSp>
        <p:nvGrpSpPr>
          <p:cNvPr id="266" name="Group 265">
            <a:extLst>
              <a:ext uri="{FF2B5EF4-FFF2-40B4-BE49-F238E27FC236}">
                <a16:creationId xmlns:a16="http://schemas.microsoft.com/office/drawing/2014/main" id="{5A4E3A1B-71D2-4AB6-BCF0-841170667891}"/>
              </a:ext>
            </a:extLst>
          </p:cNvPr>
          <p:cNvGrpSpPr/>
          <p:nvPr/>
        </p:nvGrpSpPr>
        <p:grpSpPr>
          <a:xfrm>
            <a:off x="9286949" y="2939279"/>
            <a:ext cx="704993" cy="812829"/>
            <a:chOff x="9679663" y="3215119"/>
            <a:chExt cx="693432" cy="661402"/>
          </a:xfrm>
        </p:grpSpPr>
        <p:sp>
          <p:nvSpPr>
            <p:cNvPr id="267" name="Rectangle: Rounded Corners 71">
              <a:extLst>
                <a:ext uri="{FF2B5EF4-FFF2-40B4-BE49-F238E27FC236}">
                  <a16:creationId xmlns:a16="http://schemas.microsoft.com/office/drawing/2014/main" id="{C0F109B2-3C9E-48A3-A215-B4930CD67F38}"/>
                </a:ext>
              </a:extLst>
            </p:cNvPr>
            <p:cNvSpPr/>
            <p:nvPr/>
          </p:nvSpPr>
          <p:spPr bwMode="auto">
            <a:xfrm>
              <a:off x="9679663" y="3368690"/>
              <a:ext cx="693432" cy="507831"/>
            </a:xfrm>
            <a:prstGeom prst="roundRect">
              <a:avLst>
                <a:gd name="adj" fmla="val 5209"/>
              </a:avLst>
            </a:prstGeom>
            <a:noFill/>
            <a:ln w="12700">
              <a:solidFill>
                <a:schemeClr val="accent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83" tIns="140626" rIns="175783" bIns="140626" numCol="1" spcCol="0" rtlCol="0" fromWordArt="0" anchor="t" anchorCtr="0" forceAA="0" compatLnSpc="1">
              <a:prstTxWarp prst="textNoShape">
                <a:avLst/>
              </a:prstTxWarp>
              <a:noAutofit/>
            </a:bodyPr>
            <a:lstStyle/>
            <a:p>
              <a:pPr marL="0" marR="0" lvl="0" indent="0" algn="ctr" defTabSz="896277"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endParaRPr>
            </a:p>
          </p:txBody>
        </p:sp>
        <p:cxnSp>
          <p:nvCxnSpPr>
            <p:cNvPr id="268" name="Straight Arrow Connector 267">
              <a:extLst>
                <a:ext uri="{FF2B5EF4-FFF2-40B4-BE49-F238E27FC236}">
                  <a16:creationId xmlns:a16="http://schemas.microsoft.com/office/drawing/2014/main" id="{A5F3C767-B4A5-4C86-BF9C-2B638BB743E0}"/>
                </a:ext>
              </a:extLst>
            </p:cNvPr>
            <p:cNvCxnSpPr>
              <a:cxnSpLocks/>
              <a:stCxn id="267" idx="0"/>
              <a:endCxn id="265" idx="2"/>
            </p:cNvCxnSpPr>
            <p:nvPr/>
          </p:nvCxnSpPr>
          <p:spPr>
            <a:xfrm flipH="1" flipV="1">
              <a:off x="10012723" y="3215119"/>
              <a:ext cx="13656" cy="153571"/>
            </a:xfrm>
            <a:prstGeom prst="straightConnector1">
              <a:avLst/>
            </a:prstGeom>
            <a:ln w="12700">
              <a:solidFill>
                <a:schemeClr val="accent2"/>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57" name="Rectangle: Rounded Corners 71">
            <a:extLst>
              <a:ext uri="{FF2B5EF4-FFF2-40B4-BE49-F238E27FC236}">
                <a16:creationId xmlns:a16="http://schemas.microsoft.com/office/drawing/2014/main" id="{D58CA2BF-7ABC-4F76-A571-84C96CFE2207}"/>
              </a:ext>
            </a:extLst>
          </p:cNvPr>
          <p:cNvSpPr/>
          <p:nvPr/>
        </p:nvSpPr>
        <p:spPr bwMode="auto">
          <a:xfrm>
            <a:off x="10640031" y="3235193"/>
            <a:ext cx="691853" cy="888362"/>
          </a:xfrm>
          <a:prstGeom prst="roundRect">
            <a:avLst>
              <a:gd name="adj" fmla="val 5209"/>
            </a:avLst>
          </a:prstGeom>
          <a:noFill/>
          <a:ln w="12700">
            <a:solidFill>
              <a:schemeClr val="accent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83" tIns="140626" rIns="175783" bIns="140626" numCol="1" spcCol="0" rtlCol="0" fromWordArt="0" anchor="t" anchorCtr="0" forceAA="0" compatLnSpc="1">
            <a:prstTxWarp prst="textNoShape">
              <a:avLst/>
            </a:prstTxWarp>
            <a:noAutofit/>
          </a:bodyPr>
          <a:lstStyle/>
          <a:p>
            <a:pPr marL="0" marR="0" lvl="0" indent="0" algn="ctr" defTabSz="896277"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endParaRPr>
          </a:p>
        </p:txBody>
      </p:sp>
      <p:sp>
        <p:nvSpPr>
          <p:cNvPr id="7" name="Rectangle 6">
            <a:extLst>
              <a:ext uri="{FF2B5EF4-FFF2-40B4-BE49-F238E27FC236}">
                <a16:creationId xmlns:a16="http://schemas.microsoft.com/office/drawing/2014/main" id="{C811FCE9-E5E7-40DF-98AA-16D6CBEF93AD}"/>
              </a:ext>
            </a:extLst>
          </p:cNvPr>
          <p:cNvSpPr/>
          <p:nvPr/>
        </p:nvSpPr>
        <p:spPr>
          <a:xfrm>
            <a:off x="10681226" y="2976478"/>
            <a:ext cx="609462" cy="27699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05050"/>
                </a:solidFill>
                <a:effectLst/>
                <a:uLnTx/>
                <a:uFillTx/>
                <a:latin typeface="Segoe UI"/>
                <a:ea typeface="+mn-ea"/>
                <a:cs typeface="Segoe UI" pitchFamily="34" charset="0"/>
              </a:rPr>
              <a:t>Image</a:t>
            </a:r>
            <a:endParaRPr kumimoji="0" lang="en-US" sz="1200" b="0" i="0" u="none" strike="noStrike" kern="1200" cap="none" spc="0" normalizeH="0" baseline="0" noProof="0" dirty="0">
              <a:ln>
                <a:noFill/>
              </a:ln>
              <a:solidFill>
                <a:srgbClr val="505050"/>
              </a:solidFill>
              <a:effectLst/>
              <a:uLnTx/>
              <a:uFillTx/>
              <a:latin typeface="Segoe UI"/>
              <a:ea typeface="+mn-ea"/>
              <a:cs typeface="+mn-cs"/>
            </a:endParaRPr>
          </a:p>
        </p:txBody>
      </p:sp>
    </p:spTree>
    <p:extLst>
      <p:ext uri="{BB962C8B-B14F-4D97-AF65-F5344CB8AC3E}">
        <p14:creationId xmlns:p14="http://schemas.microsoft.com/office/powerpoint/2010/main" val="2217325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222"/>
                                        </p:tgtEl>
                                        <p:attrNameLst>
                                          <p:attrName>style.visibility</p:attrName>
                                        </p:attrNameLst>
                                      </p:cBhvr>
                                      <p:to>
                                        <p:strVal val="visible"/>
                                      </p:to>
                                    </p:set>
                                    <p:animEffect transition="in" filter="wipe(down)">
                                      <p:cBhvr>
                                        <p:cTn id="7" dur="1000"/>
                                        <p:tgtEl>
                                          <p:spTgt spid="222"/>
                                        </p:tgtEl>
                                      </p:cBhvr>
                                    </p:animEffect>
                                  </p:childTnLst>
                                </p:cTn>
                              </p:par>
                              <p:par>
                                <p:cTn id="8" presetID="22" presetClass="entr" presetSubtype="4" fill="hold" nodeType="withEffect">
                                  <p:stCondLst>
                                    <p:cond delay="250"/>
                                  </p:stCondLst>
                                  <p:childTnLst>
                                    <p:set>
                                      <p:cBhvr>
                                        <p:cTn id="9" dur="1" fill="hold">
                                          <p:stCondLst>
                                            <p:cond delay="0"/>
                                          </p:stCondLst>
                                        </p:cTn>
                                        <p:tgtEl>
                                          <p:spTgt spid="230"/>
                                        </p:tgtEl>
                                        <p:attrNameLst>
                                          <p:attrName>style.visibility</p:attrName>
                                        </p:attrNameLst>
                                      </p:cBhvr>
                                      <p:to>
                                        <p:strVal val="visible"/>
                                      </p:to>
                                    </p:set>
                                    <p:animEffect transition="in" filter="wipe(down)">
                                      <p:cBhvr>
                                        <p:cTn id="10" dur="1000"/>
                                        <p:tgtEl>
                                          <p:spTgt spid="230"/>
                                        </p:tgtEl>
                                      </p:cBhvr>
                                    </p:animEffect>
                                  </p:childTnLst>
                                </p:cTn>
                              </p:par>
                              <p:par>
                                <p:cTn id="11" presetID="10" presetClass="entr" presetSubtype="0" fill="hold" nodeType="withEffect">
                                  <p:stCondLst>
                                    <p:cond delay="1000"/>
                                  </p:stCondLst>
                                  <p:childTnLst>
                                    <p:set>
                                      <p:cBhvr>
                                        <p:cTn id="12" dur="1" fill="hold">
                                          <p:stCondLst>
                                            <p:cond delay="0"/>
                                          </p:stCondLst>
                                        </p:cTn>
                                        <p:tgtEl>
                                          <p:spTgt spid="238"/>
                                        </p:tgtEl>
                                        <p:attrNameLst>
                                          <p:attrName>style.visibility</p:attrName>
                                        </p:attrNameLst>
                                      </p:cBhvr>
                                      <p:to>
                                        <p:strVal val="visible"/>
                                      </p:to>
                                    </p:set>
                                    <p:animEffect transition="in" filter="fade">
                                      <p:cBhvr>
                                        <p:cTn id="13" dur="1000"/>
                                        <p:tgtEl>
                                          <p:spTgt spid="238"/>
                                        </p:tgtEl>
                                      </p:cBhvr>
                                    </p:animEffect>
                                  </p:childTnLst>
                                </p:cTn>
                              </p:par>
                            </p:childTnLst>
                          </p:cTn>
                        </p:par>
                        <p:par>
                          <p:cTn id="14" fill="hold">
                            <p:stCondLst>
                              <p:cond delay="2000"/>
                            </p:stCondLst>
                            <p:childTnLst>
                              <p:par>
                                <p:cTn id="15" presetID="22" presetClass="entr" presetSubtype="4" fill="hold" nodeType="afterEffect">
                                  <p:stCondLst>
                                    <p:cond delay="500"/>
                                  </p:stCondLst>
                                  <p:childTnLst>
                                    <p:set>
                                      <p:cBhvr>
                                        <p:cTn id="16" dur="1" fill="hold">
                                          <p:stCondLst>
                                            <p:cond delay="0"/>
                                          </p:stCondLst>
                                        </p:cTn>
                                        <p:tgtEl>
                                          <p:spTgt spid="247"/>
                                        </p:tgtEl>
                                        <p:attrNameLst>
                                          <p:attrName>style.visibility</p:attrName>
                                        </p:attrNameLst>
                                      </p:cBhvr>
                                      <p:to>
                                        <p:strVal val="visible"/>
                                      </p:to>
                                    </p:set>
                                    <p:animEffect transition="in" filter="wipe(down)">
                                      <p:cBhvr>
                                        <p:cTn id="17" dur="500"/>
                                        <p:tgtEl>
                                          <p:spTgt spid="247"/>
                                        </p:tgtEl>
                                      </p:cBhvr>
                                    </p:animEffect>
                                  </p:childTnLst>
                                </p:cTn>
                              </p:par>
                              <p:par>
                                <p:cTn id="18" presetID="22" presetClass="entr" presetSubtype="4" fill="hold" nodeType="withEffect">
                                  <p:stCondLst>
                                    <p:cond delay="500"/>
                                  </p:stCondLst>
                                  <p:childTnLst>
                                    <p:set>
                                      <p:cBhvr>
                                        <p:cTn id="19" dur="1" fill="hold">
                                          <p:stCondLst>
                                            <p:cond delay="0"/>
                                          </p:stCondLst>
                                        </p:cTn>
                                        <p:tgtEl>
                                          <p:spTgt spid="244"/>
                                        </p:tgtEl>
                                        <p:attrNameLst>
                                          <p:attrName>style.visibility</p:attrName>
                                        </p:attrNameLst>
                                      </p:cBhvr>
                                      <p:to>
                                        <p:strVal val="visible"/>
                                      </p:to>
                                    </p:set>
                                    <p:animEffect transition="in" filter="wipe(down)">
                                      <p:cBhvr>
                                        <p:cTn id="20" dur="500"/>
                                        <p:tgtEl>
                                          <p:spTgt spid="244"/>
                                        </p:tgtEl>
                                      </p:cBhvr>
                                    </p:animEffect>
                                  </p:childTnLst>
                                </p:cTn>
                              </p:par>
                            </p:childTnLst>
                          </p:cTn>
                        </p:par>
                        <p:par>
                          <p:cTn id="21" fill="hold">
                            <p:stCondLst>
                              <p:cond delay="3000"/>
                            </p:stCondLst>
                            <p:childTnLst>
                              <p:par>
                                <p:cTn id="22" presetID="21" presetClass="entr" presetSubtype="1" fill="hold" grpId="0" nodeType="afterEffect">
                                  <p:stCondLst>
                                    <p:cond delay="0"/>
                                  </p:stCondLst>
                                  <p:childTnLst>
                                    <p:set>
                                      <p:cBhvr>
                                        <p:cTn id="23" dur="1" fill="hold">
                                          <p:stCondLst>
                                            <p:cond delay="0"/>
                                          </p:stCondLst>
                                        </p:cTn>
                                        <p:tgtEl>
                                          <p:spTgt spid="243"/>
                                        </p:tgtEl>
                                        <p:attrNameLst>
                                          <p:attrName>style.visibility</p:attrName>
                                        </p:attrNameLst>
                                      </p:cBhvr>
                                      <p:to>
                                        <p:strVal val="visible"/>
                                      </p:to>
                                    </p:set>
                                    <p:animEffect transition="in" filter="wheel(1)">
                                      <p:cBhvr>
                                        <p:cTn id="24" dur="1000"/>
                                        <p:tgtEl>
                                          <p:spTgt spid="243"/>
                                        </p:tgtEl>
                                      </p:cBhvr>
                                    </p:animEffect>
                                  </p:childTnLst>
                                </p:cTn>
                              </p:par>
                            </p:childTnLst>
                          </p:cTn>
                        </p:par>
                        <p:par>
                          <p:cTn id="25" fill="hold">
                            <p:stCondLst>
                              <p:cond delay="4000"/>
                            </p:stCondLst>
                            <p:childTnLst>
                              <p:par>
                                <p:cTn id="26" presetID="10" presetClass="entr" presetSubtype="0" fill="hold" grpId="0" nodeType="afterEffect">
                                  <p:stCondLst>
                                    <p:cond delay="0"/>
                                  </p:stCondLst>
                                  <p:childTnLst>
                                    <p:set>
                                      <p:cBhvr>
                                        <p:cTn id="27" dur="1" fill="hold">
                                          <p:stCondLst>
                                            <p:cond delay="0"/>
                                          </p:stCondLst>
                                        </p:cTn>
                                        <p:tgtEl>
                                          <p:spTgt spid="220"/>
                                        </p:tgtEl>
                                        <p:attrNameLst>
                                          <p:attrName>style.visibility</p:attrName>
                                        </p:attrNameLst>
                                      </p:cBhvr>
                                      <p:to>
                                        <p:strVal val="visible"/>
                                      </p:to>
                                    </p:set>
                                    <p:animEffect transition="in" filter="fade">
                                      <p:cBhvr>
                                        <p:cTn id="28" dur="500"/>
                                        <p:tgtEl>
                                          <p:spTgt spid="220"/>
                                        </p:tgtEl>
                                      </p:cBhvr>
                                    </p:animEffect>
                                  </p:childTnLst>
                                </p:cTn>
                              </p:par>
                            </p:childTnLst>
                          </p:cTn>
                        </p:par>
                        <p:par>
                          <p:cTn id="29" fill="hold">
                            <p:stCondLst>
                              <p:cond delay="4500"/>
                            </p:stCondLst>
                            <p:childTnLst>
                              <p:par>
                                <p:cTn id="30" presetID="22" presetClass="entr" presetSubtype="4" fill="hold" nodeType="afterEffect">
                                  <p:stCondLst>
                                    <p:cond delay="1000"/>
                                  </p:stCondLst>
                                  <p:childTnLst>
                                    <p:set>
                                      <p:cBhvr>
                                        <p:cTn id="31" dur="1" fill="hold">
                                          <p:stCondLst>
                                            <p:cond delay="0"/>
                                          </p:stCondLst>
                                        </p:cTn>
                                        <p:tgtEl>
                                          <p:spTgt spid="250"/>
                                        </p:tgtEl>
                                        <p:attrNameLst>
                                          <p:attrName>style.visibility</p:attrName>
                                        </p:attrNameLst>
                                      </p:cBhvr>
                                      <p:to>
                                        <p:strVal val="visible"/>
                                      </p:to>
                                    </p:set>
                                    <p:animEffect transition="in" filter="wipe(down)">
                                      <p:cBhvr>
                                        <p:cTn id="32" dur="1000"/>
                                        <p:tgtEl>
                                          <p:spTgt spid="250"/>
                                        </p:tgtEl>
                                      </p:cBhvr>
                                    </p:animEffect>
                                  </p:childTnLst>
                                </p:cTn>
                              </p:par>
                            </p:childTnLst>
                          </p:cTn>
                        </p:par>
                        <p:par>
                          <p:cTn id="33" fill="hold">
                            <p:stCondLst>
                              <p:cond delay="6500"/>
                            </p:stCondLst>
                            <p:childTnLst>
                              <p:par>
                                <p:cTn id="34" presetID="10" presetClass="entr" presetSubtype="0" fill="hold" nodeType="afterEffect">
                                  <p:stCondLst>
                                    <p:cond delay="1000"/>
                                  </p:stCondLst>
                                  <p:childTnLst>
                                    <p:set>
                                      <p:cBhvr>
                                        <p:cTn id="35" dur="1" fill="hold">
                                          <p:stCondLst>
                                            <p:cond delay="0"/>
                                          </p:stCondLst>
                                        </p:cTn>
                                        <p:tgtEl>
                                          <p:spTgt spid="261"/>
                                        </p:tgtEl>
                                        <p:attrNameLst>
                                          <p:attrName>style.visibility</p:attrName>
                                        </p:attrNameLst>
                                      </p:cBhvr>
                                      <p:to>
                                        <p:strVal val="visible"/>
                                      </p:to>
                                    </p:set>
                                    <p:animEffect transition="in" filter="fade">
                                      <p:cBhvr>
                                        <p:cTn id="36" dur="1000"/>
                                        <p:tgtEl>
                                          <p:spTgt spid="261"/>
                                        </p:tgtEl>
                                      </p:cBhvr>
                                    </p:animEffect>
                                  </p:childTnLst>
                                </p:cTn>
                              </p:par>
                            </p:childTnLst>
                          </p:cTn>
                        </p:par>
                        <p:par>
                          <p:cTn id="37" fill="hold">
                            <p:stCondLst>
                              <p:cond delay="8500"/>
                            </p:stCondLst>
                            <p:childTnLst>
                              <p:par>
                                <p:cTn id="38" presetID="22" presetClass="entr" presetSubtype="4" fill="hold" nodeType="afterEffect">
                                  <p:stCondLst>
                                    <p:cond delay="500"/>
                                  </p:stCondLst>
                                  <p:childTnLst>
                                    <p:set>
                                      <p:cBhvr>
                                        <p:cTn id="39" dur="1" fill="hold">
                                          <p:stCondLst>
                                            <p:cond delay="0"/>
                                          </p:stCondLst>
                                        </p:cTn>
                                        <p:tgtEl>
                                          <p:spTgt spid="266"/>
                                        </p:tgtEl>
                                        <p:attrNameLst>
                                          <p:attrName>style.visibility</p:attrName>
                                        </p:attrNameLst>
                                      </p:cBhvr>
                                      <p:to>
                                        <p:strVal val="visible"/>
                                      </p:to>
                                    </p:set>
                                    <p:animEffect transition="in" filter="wipe(down)">
                                      <p:cBhvr>
                                        <p:cTn id="40" dur="500"/>
                                        <p:tgtEl>
                                          <p:spTgt spid="266"/>
                                        </p:tgtEl>
                                      </p:cBhvr>
                                    </p:animEffect>
                                  </p:childTnLst>
                                </p:cTn>
                              </p:par>
                            </p:childTnLst>
                          </p:cTn>
                        </p:par>
                        <p:par>
                          <p:cTn id="41" fill="hold">
                            <p:stCondLst>
                              <p:cond delay="9500"/>
                            </p:stCondLst>
                            <p:childTnLst>
                              <p:par>
                                <p:cTn id="42" presetID="21" presetClass="entr" presetSubtype="1" fill="hold" grpId="0" nodeType="afterEffect">
                                  <p:stCondLst>
                                    <p:cond delay="0"/>
                                  </p:stCondLst>
                                  <p:childTnLst>
                                    <p:set>
                                      <p:cBhvr>
                                        <p:cTn id="43" dur="1" fill="hold">
                                          <p:stCondLst>
                                            <p:cond delay="0"/>
                                          </p:stCondLst>
                                        </p:cTn>
                                        <p:tgtEl>
                                          <p:spTgt spid="265"/>
                                        </p:tgtEl>
                                        <p:attrNameLst>
                                          <p:attrName>style.visibility</p:attrName>
                                        </p:attrNameLst>
                                      </p:cBhvr>
                                      <p:to>
                                        <p:strVal val="visible"/>
                                      </p:to>
                                    </p:set>
                                    <p:animEffect transition="in" filter="wheel(1)">
                                      <p:cBhvr>
                                        <p:cTn id="44" dur="1000"/>
                                        <p:tgtEl>
                                          <p:spTgt spid="265"/>
                                        </p:tgtEl>
                                      </p:cBhvr>
                                    </p:animEffect>
                                  </p:childTnLst>
                                </p:cTn>
                              </p:par>
                            </p:childTnLst>
                          </p:cTn>
                        </p:par>
                        <p:par>
                          <p:cTn id="45" fill="hold">
                            <p:stCondLst>
                              <p:cond delay="10500"/>
                            </p:stCondLst>
                            <p:childTnLst>
                              <p:par>
                                <p:cTn id="46" presetID="10" presetClass="entr" presetSubtype="0" fill="hold" grpId="0" nodeType="afterEffect">
                                  <p:stCondLst>
                                    <p:cond delay="0"/>
                                  </p:stCondLst>
                                  <p:childTnLst>
                                    <p:set>
                                      <p:cBhvr>
                                        <p:cTn id="47" dur="1" fill="hold">
                                          <p:stCondLst>
                                            <p:cond delay="0"/>
                                          </p:stCondLst>
                                        </p:cTn>
                                        <p:tgtEl>
                                          <p:spTgt spid="221"/>
                                        </p:tgtEl>
                                        <p:attrNameLst>
                                          <p:attrName>style.visibility</p:attrName>
                                        </p:attrNameLst>
                                      </p:cBhvr>
                                      <p:to>
                                        <p:strVal val="visible"/>
                                      </p:to>
                                    </p:set>
                                    <p:animEffect transition="in" filter="fade">
                                      <p:cBhvr>
                                        <p:cTn id="48" dur="500"/>
                                        <p:tgtEl>
                                          <p:spTgt spid="221"/>
                                        </p:tgtEl>
                                      </p:cBhvr>
                                    </p:animEffec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7"/>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0" grpId="0"/>
      <p:bldP spid="221" grpId="0"/>
      <p:bldP spid="243" grpId="0" animBg="1"/>
      <p:bldP spid="265" grpId="0" animBg="1"/>
      <p:bldP spid="57" grpId="0" animBg="1"/>
      <p:bldP spid="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7" name="Straight Connector 36">
            <a:extLst>
              <a:ext uri="{FF2B5EF4-FFF2-40B4-BE49-F238E27FC236}">
                <a16:creationId xmlns:a16="http://schemas.microsoft.com/office/drawing/2014/main" id="{4151DFA4-2264-4563-B7D9-C2651C0119B9}"/>
              </a:ext>
            </a:extLst>
          </p:cNvPr>
          <p:cNvCxnSpPr>
            <a:cxnSpLocks/>
          </p:cNvCxnSpPr>
          <p:nvPr/>
        </p:nvCxnSpPr>
        <p:spPr>
          <a:xfrm>
            <a:off x="1404123" y="3143006"/>
            <a:ext cx="9227995"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2B514DB0-D66E-41DC-8ACD-C12B8E545611}"/>
              </a:ext>
            </a:extLst>
          </p:cNvPr>
          <p:cNvSpPr>
            <a:spLocks noGrp="1"/>
          </p:cNvSpPr>
          <p:nvPr>
            <p:ph type="title"/>
          </p:nvPr>
        </p:nvSpPr>
        <p:spPr>
          <a:xfrm>
            <a:off x="268080" y="703241"/>
            <a:ext cx="11655840" cy="899537"/>
          </a:xfrm>
        </p:spPr>
        <p:txBody>
          <a:bodyPr/>
          <a:lstStyle/>
          <a:p>
            <a:pPr algn="ctr"/>
            <a:r>
              <a:rPr lang="en-US" sz="4705" dirty="0">
                <a:solidFill>
                  <a:schemeClr val="tx1"/>
                </a:solidFill>
                <a:latin typeface="Segoe UI Semibold" panose="020B0702040204020203" pitchFamily="34" charset="0"/>
                <a:cs typeface="Segoe UI Semibold" panose="020B0702040204020203" pitchFamily="34" charset="0"/>
              </a:rPr>
              <a:t>The</a:t>
            </a:r>
            <a:r>
              <a:rPr lang="en-US" sz="4705" dirty="0">
                <a:solidFill>
                  <a:schemeClr val="accent1"/>
                </a:solidFill>
                <a:latin typeface="Segoe UI Semibold" panose="020B0702040204020203" pitchFamily="34" charset="0"/>
                <a:cs typeface="Segoe UI Semibold" panose="020B0702040204020203" pitchFamily="34" charset="0"/>
              </a:rPr>
              <a:t> benefits </a:t>
            </a:r>
            <a:r>
              <a:rPr lang="en-US" sz="4705" dirty="0">
                <a:solidFill>
                  <a:schemeClr val="tx1"/>
                </a:solidFill>
                <a:latin typeface="Segoe UI Semibold" panose="020B0702040204020203" pitchFamily="34" charset="0"/>
                <a:cs typeface="Segoe UI Semibold" panose="020B0702040204020203" pitchFamily="34" charset="0"/>
              </a:rPr>
              <a:t>of using containers</a:t>
            </a:r>
            <a:endParaRPr lang="en-US" sz="4705" dirty="0">
              <a:solidFill>
                <a:schemeClr val="accent1"/>
              </a:solidFill>
              <a:latin typeface="Segoe UI Semibold" panose="020B0702040204020203" pitchFamily="34" charset="0"/>
              <a:cs typeface="Segoe UI Semibold" panose="020B0702040204020203" pitchFamily="34" charset="0"/>
            </a:endParaRPr>
          </a:p>
        </p:txBody>
      </p:sp>
      <p:grpSp>
        <p:nvGrpSpPr>
          <p:cNvPr id="27" name="Group 26">
            <a:extLst>
              <a:ext uri="{FF2B5EF4-FFF2-40B4-BE49-F238E27FC236}">
                <a16:creationId xmlns:a16="http://schemas.microsoft.com/office/drawing/2014/main" id="{6730F2C3-44D6-40A3-B6B0-16433CB6A56B}"/>
              </a:ext>
            </a:extLst>
          </p:cNvPr>
          <p:cNvGrpSpPr/>
          <p:nvPr/>
        </p:nvGrpSpPr>
        <p:grpSpPr>
          <a:xfrm>
            <a:off x="2136106" y="3506833"/>
            <a:ext cx="3568550" cy="1406045"/>
            <a:chOff x="2447571" y="4981633"/>
            <a:chExt cx="3640107" cy="1434239"/>
          </a:xfrm>
        </p:grpSpPr>
        <p:sp>
          <p:nvSpPr>
            <p:cNvPr id="51" name="TextBox 50">
              <a:extLst>
                <a:ext uri="{FF2B5EF4-FFF2-40B4-BE49-F238E27FC236}">
                  <a16:creationId xmlns:a16="http://schemas.microsoft.com/office/drawing/2014/main" id="{05884DD8-E961-4A61-9B0C-035A58CC535A}"/>
                </a:ext>
              </a:extLst>
            </p:cNvPr>
            <p:cNvSpPr txBox="1"/>
            <p:nvPr/>
          </p:nvSpPr>
          <p:spPr>
            <a:xfrm>
              <a:off x="2447571" y="4981633"/>
              <a:ext cx="1791382" cy="1434239"/>
            </a:xfrm>
            <a:prstGeom prst="rect">
              <a:avLst/>
            </a:prstGeom>
            <a:noFill/>
          </p:spPr>
          <p:txBody>
            <a:bodyPr wrap="square" lIns="143428" tIns="143428" rIns="143428" bIns="143428" rtlCol="0">
              <a:spAutoFit/>
            </a:bodyPr>
            <a:lstStyle/>
            <a:p>
              <a:pPr algn="ctr" defTabSz="914367">
                <a:spcAft>
                  <a:spcPts val="2353"/>
                </a:spcAft>
              </a:pPr>
              <a:r>
                <a:rPr lang="en-US" sz="1765" dirty="0">
                  <a:solidFill>
                    <a:srgbClr val="505050"/>
                  </a:solidFill>
                  <a:latin typeface="Segoe UI" panose="020B0502040204020203" pitchFamily="34" charset="0"/>
                  <a:cs typeface="Segoe UI" panose="020B0502040204020203" pitchFamily="34" charset="0"/>
                </a:rPr>
                <a:t>Agility</a:t>
              </a:r>
            </a:p>
            <a:p>
              <a:pPr algn="ctr" defTabSz="914367">
                <a:spcAft>
                  <a:spcPts val="2353"/>
                </a:spcAft>
              </a:pPr>
              <a:r>
                <a:rPr lang="en-US" sz="1765" dirty="0">
                  <a:solidFill>
                    <a:srgbClr val="505050"/>
                  </a:solidFill>
                  <a:latin typeface="Segoe UI" panose="020B0502040204020203" pitchFamily="34" charset="0"/>
                  <a:cs typeface="Segoe UI" panose="020B0502040204020203" pitchFamily="34" charset="0"/>
                </a:rPr>
                <a:t>Ship apps faster </a:t>
              </a:r>
            </a:p>
          </p:txBody>
        </p:sp>
        <p:sp>
          <p:nvSpPr>
            <p:cNvPr id="52" name="TextBox 51">
              <a:extLst>
                <a:ext uri="{FF2B5EF4-FFF2-40B4-BE49-F238E27FC236}">
                  <a16:creationId xmlns:a16="http://schemas.microsoft.com/office/drawing/2014/main" id="{068523FD-BFE9-4720-B928-EE84920E05D2}"/>
                </a:ext>
              </a:extLst>
            </p:cNvPr>
            <p:cNvSpPr txBox="1"/>
            <p:nvPr/>
          </p:nvSpPr>
          <p:spPr>
            <a:xfrm>
              <a:off x="4432142" y="4981633"/>
              <a:ext cx="1655536" cy="1434239"/>
            </a:xfrm>
            <a:prstGeom prst="rect">
              <a:avLst/>
            </a:prstGeom>
            <a:noFill/>
          </p:spPr>
          <p:txBody>
            <a:bodyPr wrap="square" lIns="143428" tIns="143428" rIns="143428" bIns="143428" rtlCol="0">
              <a:spAutoFit/>
            </a:bodyPr>
            <a:lstStyle/>
            <a:p>
              <a:pPr algn="ctr" defTabSz="914367">
                <a:spcAft>
                  <a:spcPts val="2353"/>
                </a:spcAft>
              </a:pPr>
              <a:r>
                <a:rPr lang="en-US" sz="1765" dirty="0">
                  <a:solidFill>
                    <a:srgbClr val="505050"/>
                  </a:solidFill>
                  <a:latin typeface="Segoe UI" panose="020B0502040204020203" pitchFamily="34" charset="0"/>
                  <a:cs typeface="Segoe UI" panose="020B0502040204020203" pitchFamily="34" charset="0"/>
                </a:rPr>
                <a:t>Portability</a:t>
              </a:r>
            </a:p>
            <a:p>
              <a:pPr algn="ctr" defTabSz="914367">
                <a:spcAft>
                  <a:spcPts val="2353"/>
                </a:spcAft>
              </a:pPr>
              <a:r>
                <a:rPr lang="en-US" sz="1765" dirty="0">
                  <a:solidFill>
                    <a:srgbClr val="505050"/>
                  </a:solidFill>
                  <a:latin typeface="Segoe UI" panose="020B0502040204020203" pitchFamily="34" charset="0"/>
                  <a:cs typeface="Segoe UI" panose="020B0502040204020203" pitchFamily="34" charset="0"/>
                </a:rPr>
                <a:t>Easily move workloads </a:t>
              </a:r>
            </a:p>
          </p:txBody>
        </p:sp>
      </p:grpSp>
      <p:grpSp>
        <p:nvGrpSpPr>
          <p:cNvPr id="33" name="Group 32">
            <a:extLst>
              <a:ext uri="{FF2B5EF4-FFF2-40B4-BE49-F238E27FC236}">
                <a16:creationId xmlns:a16="http://schemas.microsoft.com/office/drawing/2014/main" id="{C526CB1E-8273-47B7-B921-DA8061592A80}"/>
              </a:ext>
            </a:extLst>
          </p:cNvPr>
          <p:cNvGrpSpPr/>
          <p:nvPr/>
        </p:nvGrpSpPr>
        <p:grpSpPr>
          <a:xfrm>
            <a:off x="6163685" y="3525712"/>
            <a:ext cx="3501959" cy="2824159"/>
            <a:chOff x="8265443" y="4981633"/>
            <a:chExt cx="3572181" cy="2880789"/>
          </a:xfrm>
        </p:grpSpPr>
        <p:sp>
          <p:nvSpPr>
            <p:cNvPr id="54" name="TextBox 53">
              <a:extLst>
                <a:ext uri="{FF2B5EF4-FFF2-40B4-BE49-F238E27FC236}">
                  <a16:creationId xmlns:a16="http://schemas.microsoft.com/office/drawing/2014/main" id="{7659F402-BAB9-4F5D-B027-0E638B4031F9}"/>
                </a:ext>
              </a:extLst>
            </p:cNvPr>
            <p:cNvSpPr txBox="1"/>
            <p:nvPr/>
          </p:nvSpPr>
          <p:spPr>
            <a:xfrm>
              <a:off x="10182088" y="4981633"/>
              <a:ext cx="1655536" cy="1711238"/>
            </a:xfrm>
            <a:prstGeom prst="rect">
              <a:avLst/>
            </a:prstGeom>
            <a:noFill/>
          </p:spPr>
          <p:txBody>
            <a:bodyPr wrap="square" lIns="143428" tIns="143428" rIns="143428" bIns="143428" rtlCol="0">
              <a:spAutoFit/>
            </a:bodyPr>
            <a:lstStyle/>
            <a:p>
              <a:pPr algn="ctr" defTabSz="914367">
                <a:spcAft>
                  <a:spcPts val="2353"/>
                </a:spcAft>
              </a:pPr>
              <a:r>
                <a:rPr lang="en-US" sz="1765" dirty="0">
                  <a:solidFill>
                    <a:srgbClr val="505050"/>
                  </a:solidFill>
                  <a:latin typeface="Segoe UI" panose="020B0502040204020203" pitchFamily="34" charset="0"/>
                  <a:cs typeface="Segoe UI" panose="020B0502040204020203" pitchFamily="34" charset="0"/>
                </a:rPr>
                <a:t>Rapid scale</a:t>
              </a:r>
            </a:p>
            <a:p>
              <a:pPr algn="ctr" defTabSz="914367">
                <a:spcAft>
                  <a:spcPts val="2353"/>
                </a:spcAft>
              </a:pPr>
              <a:r>
                <a:rPr lang="en-US" sz="1765" dirty="0">
                  <a:solidFill>
                    <a:srgbClr val="505050"/>
                  </a:solidFill>
                  <a:latin typeface="Segoe UI" panose="020B0502040204020203" pitchFamily="34" charset="0"/>
                  <a:cs typeface="Segoe UI" panose="020B0502040204020203" pitchFamily="34" charset="0"/>
                </a:rPr>
                <a:t>Scale easily to meet demand </a:t>
              </a:r>
            </a:p>
          </p:txBody>
        </p:sp>
        <p:sp>
          <p:nvSpPr>
            <p:cNvPr id="76" name="TextBox 75">
              <a:extLst>
                <a:ext uri="{FF2B5EF4-FFF2-40B4-BE49-F238E27FC236}">
                  <a16:creationId xmlns:a16="http://schemas.microsoft.com/office/drawing/2014/main" id="{A36FF80F-5247-4BE9-81C9-3FF7607ABFFE}"/>
                </a:ext>
              </a:extLst>
            </p:cNvPr>
            <p:cNvSpPr txBox="1"/>
            <p:nvPr/>
          </p:nvSpPr>
          <p:spPr>
            <a:xfrm>
              <a:off x="8265443" y="4981633"/>
              <a:ext cx="1655536" cy="2880789"/>
            </a:xfrm>
            <a:prstGeom prst="rect">
              <a:avLst/>
            </a:prstGeom>
            <a:noFill/>
          </p:spPr>
          <p:txBody>
            <a:bodyPr wrap="square" lIns="143428" tIns="143428" rIns="143428" bIns="143428" rtlCol="0">
              <a:spAutoFit/>
            </a:bodyPr>
            <a:lstStyle/>
            <a:p>
              <a:pPr algn="ctr" defTabSz="914367">
                <a:spcAft>
                  <a:spcPts val="2353"/>
                </a:spcAft>
              </a:pPr>
              <a:r>
                <a:rPr lang="en-US" sz="1765" dirty="0">
                  <a:solidFill>
                    <a:srgbClr val="505050"/>
                  </a:solidFill>
                  <a:latin typeface="Segoe UI" panose="020B0502040204020203" pitchFamily="34" charset="0"/>
                  <a:cs typeface="Segoe UI" panose="020B0502040204020203" pitchFamily="34" charset="0"/>
                </a:rPr>
                <a:t>Density</a:t>
              </a:r>
            </a:p>
            <a:p>
              <a:pPr algn="ctr" defTabSz="914367">
                <a:spcAft>
                  <a:spcPts val="2353"/>
                </a:spcAft>
              </a:pPr>
              <a:r>
                <a:rPr lang="en-US" sz="1765" dirty="0">
                  <a:solidFill>
                    <a:srgbClr val="505050"/>
                  </a:solidFill>
                  <a:latin typeface="Segoe UI" panose="020B0502040204020203" pitchFamily="34" charset="0"/>
                  <a:cs typeface="Segoe UI" panose="020B0502040204020203" pitchFamily="34" charset="0"/>
                </a:rPr>
                <a:t>Achieve resource efficiency</a:t>
              </a:r>
            </a:p>
            <a:p>
              <a:pPr algn="ctr" defTabSz="914367">
                <a:spcAft>
                  <a:spcPts val="2353"/>
                </a:spcAft>
              </a:pPr>
              <a:endParaRPr lang="en-US" sz="1765" dirty="0">
                <a:solidFill>
                  <a:srgbClr val="505050"/>
                </a:solidFill>
                <a:latin typeface="Segoe UI" panose="020B0502040204020203" pitchFamily="34" charset="0"/>
                <a:cs typeface="Segoe UI" panose="020B0502040204020203" pitchFamily="34" charset="0"/>
              </a:endParaRPr>
            </a:p>
            <a:p>
              <a:pPr algn="ctr" defTabSz="914367">
                <a:spcAft>
                  <a:spcPts val="2353"/>
                </a:spcAft>
              </a:pPr>
              <a:r>
                <a:rPr lang="en-US" sz="1765" dirty="0">
                  <a:solidFill>
                    <a:srgbClr val="505050"/>
                  </a:solidFill>
                  <a:latin typeface="Segoe UI" panose="020B0502040204020203" pitchFamily="34" charset="0"/>
                  <a:cs typeface="Segoe UI" panose="020B0502040204020203" pitchFamily="34" charset="0"/>
                </a:rPr>
                <a:t> </a:t>
              </a:r>
            </a:p>
          </p:txBody>
        </p:sp>
      </p:grpSp>
      <p:grpSp>
        <p:nvGrpSpPr>
          <p:cNvPr id="15" name="Group 14">
            <a:extLst>
              <a:ext uri="{FF2B5EF4-FFF2-40B4-BE49-F238E27FC236}">
                <a16:creationId xmlns:a16="http://schemas.microsoft.com/office/drawing/2014/main" id="{43FB3F56-CA96-4277-94F7-9797DB022DC0}"/>
              </a:ext>
            </a:extLst>
          </p:cNvPr>
          <p:cNvGrpSpPr/>
          <p:nvPr/>
        </p:nvGrpSpPr>
        <p:grpSpPr>
          <a:xfrm>
            <a:off x="4581559" y="2778470"/>
            <a:ext cx="650530" cy="650530"/>
            <a:chOff x="4928125" y="4152414"/>
            <a:chExt cx="663574" cy="663574"/>
          </a:xfrm>
        </p:grpSpPr>
        <p:sp>
          <p:nvSpPr>
            <p:cNvPr id="28" name="Oval 27">
              <a:extLst>
                <a:ext uri="{FF2B5EF4-FFF2-40B4-BE49-F238E27FC236}">
                  <a16:creationId xmlns:a16="http://schemas.microsoft.com/office/drawing/2014/main" id="{3C724130-E6B0-49EC-8EBD-63E88F526BAD}"/>
                </a:ext>
              </a:extLst>
            </p:cNvPr>
            <p:cNvSpPr/>
            <p:nvPr/>
          </p:nvSpPr>
          <p:spPr bwMode="auto">
            <a:xfrm rot="16200000">
              <a:off x="4928125" y="415241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grpSp>
          <p:nvGrpSpPr>
            <p:cNvPr id="93" name="Group 92">
              <a:extLst>
                <a:ext uri="{FF2B5EF4-FFF2-40B4-BE49-F238E27FC236}">
                  <a16:creationId xmlns:a16="http://schemas.microsoft.com/office/drawing/2014/main" id="{EAEA691E-8001-4B18-BB98-6D62F5B96380}"/>
                </a:ext>
              </a:extLst>
            </p:cNvPr>
            <p:cNvGrpSpPr/>
            <p:nvPr/>
          </p:nvGrpSpPr>
          <p:grpSpPr>
            <a:xfrm>
              <a:off x="5073073" y="4289538"/>
              <a:ext cx="384175" cy="384175"/>
              <a:chOff x="3222625" y="3417888"/>
              <a:chExt cx="384175" cy="384175"/>
            </a:xfrm>
          </p:grpSpPr>
          <p:sp>
            <p:nvSpPr>
              <p:cNvPr id="94" name="Freeform 40">
                <a:extLst>
                  <a:ext uri="{FF2B5EF4-FFF2-40B4-BE49-F238E27FC236}">
                    <a16:creationId xmlns:a16="http://schemas.microsoft.com/office/drawing/2014/main" id="{74292B58-9A7A-4EC8-B739-1FF4C48AA49F}"/>
                  </a:ext>
                </a:extLst>
              </p:cNvPr>
              <p:cNvSpPr>
                <a:spLocks/>
              </p:cNvSpPr>
              <p:nvPr/>
            </p:nvSpPr>
            <p:spPr bwMode="auto">
              <a:xfrm>
                <a:off x="3302000" y="3538538"/>
                <a:ext cx="223838" cy="142875"/>
              </a:xfrm>
              <a:custGeom>
                <a:avLst/>
                <a:gdLst>
                  <a:gd name="T0" fmla="*/ 78 w 78"/>
                  <a:gd name="T1" fmla="*/ 0 h 50"/>
                  <a:gd name="T2" fmla="*/ 29 w 78"/>
                  <a:gd name="T3" fmla="*/ 50 h 50"/>
                  <a:gd name="T4" fmla="*/ 28 w 78"/>
                  <a:gd name="T5" fmla="*/ 50 h 50"/>
                  <a:gd name="T6" fmla="*/ 28 w 78"/>
                  <a:gd name="T7" fmla="*/ 50 h 50"/>
                  <a:gd name="T8" fmla="*/ 27 w 78"/>
                  <a:gd name="T9" fmla="*/ 50 h 50"/>
                  <a:gd name="T10" fmla="*/ 0 w 78"/>
                  <a:gd name="T11" fmla="*/ 22 h 50"/>
                </a:gdLst>
                <a:ahLst/>
                <a:cxnLst>
                  <a:cxn ang="0">
                    <a:pos x="T0" y="T1"/>
                  </a:cxn>
                  <a:cxn ang="0">
                    <a:pos x="T2" y="T3"/>
                  </a:cxn>
                  <a:cxn ang="0">
                    <a:pos x="T4" y="T5"/>
                  </a:cxn>
                  <a:cxn ang="0">
                    <a:pos x="T6" y="T7"/>
                  </a:cxn>
                  <a:cxn ang="0">
                    <a:pos x="T8" y="T9"/>
                  </a:cxn>
                  <a:cxn ang="0">
                    <a:pos x="T10" y="T11"/>
                  </a:cxn>
                </a:cxnLst>
                <a:rect l="0" t="0" r="r" b="b"/>
                <a:pathLst>
                  <a:path w="78" h="50">
                    <a:moveTo>
                      <a:pt x="78" y="0"/>
                    </a:moveTo>
                    <a:cubicBezTo>
                      <a:pt x="29" y="50"/>
                      <a:pt x="29" y="50"/>
                      <a:pt x="29" y="50"/>
                    </a:cubicBezTo>
                    <a:cubicBezTo>
                      <a:pt x="28" y="50"/>
                      <a:pt x="28" y="50"/>
                      <a:pt x="28" y="50"/>
                    </a:cubicBezTo>
                    <a:cubicBezTo>
                      <a:pt x="28" y="50"/>
                      <a:pt x="28" y="50"/>
                      <a:pt x="28" y="50"/>
                    </a:cubicBezTo>
                    <a:cubicBezTo>
                      <a:pt x="27" y="50"/>
                      <a:pt x="27" y="50"/>
                      <a:pt x="27" y="50"/>
                    </a:cubicBezTo>
                    <a:cubicBezTo>
                      <a:pt x="0" y="22"/>
                      <a:pt x="0" y="22"/>
                      <a:pt x="0" y="22"/>
                    </a:cubicBez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5" name="Oval 41">
                <a:extLst>
                  <a:ext uri="{FF2B5EF4-FFF2-40B4-BE49-F238E27FC236}">
                    <a16:creationId xmlns:a16="http://schemas.microsoft.com/office/drawing/2014/main" id="{C80F6A84-05B8-4B5F-957E-CE93D85EB24C}"/>
                  </a:ext>
                </a:extLst>
              </p:cNvPr>
              <p:cNvSpPr>
                <a:spLocks noChangeArrowheads="1"/>
              </p:cNvSpPr>
              <p:nvPr/>
            </p:nvSpPr>
            <p:spPr bwMode="auto">
              <a:xfrm>
                <a:off x="3222625" y="3417888"/>
                <a:ext cx="384175" cy="384175"/>
              </a:xfrm>
              <a:prstGeom prst="ellipse">
                <a:avLst/>
              </a:pr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grpSp>
        <p:nvGrpSpPr>
          <p:cNvPr id="14" name="Group 13">
            <a:extLst>
              <a:ext uri="{FF2B5EF4-FFF2-40B4-BE49-F238E27FC236}">
                <a16:creationId xmlns:a16="http://schemas.microsoft.com/office/drawing/2014/main" id="{DDDE59DC-448D-43BD-9BAA-A9B5EEBB907F}"/>
              </a:ext>
            </a:extLst>
          </p:cNvPr>
          <p:cNvGrpSpPr/>
          <p:nvPr/>
        </p:nvGrpSpPr>
        <p:grpSpPr>
          <a:xfrm>
            <a:off x="2702587" y="2778470"/>
            <a:ext cx="650530" cy="650530"/>
            <a:chOff x="3011475" y="4152414"/>
            <a:chExt cx="663574" cy="663574"/>
          </a:xfrm>
        </p:grpSpPr>
        <p:sp>
          <p:nvSpPr>
            <p:cNvPr id="31" name="Oval 30">
              <a:extLst>
                <a:ext uri="{FF2B5EF4-FFF2-40B4-BE49-F238E27FC236}">
                  <a16:creationId xmlns:a16="http://schemas.microsoft.com/office/drawing/2014/main" id="{AB645E69-4E01-4C6F-B400-059E69EE15D0}"/>
                </a:ext>
              </a:extLst>
            </p:cNvPr>
            <p:cNvSpPr/>
            <p:nvPr/>
          </p:nvSpPr>
          <p:spPr bwMode="auto">
            <a:xfrm rot="16200000">
              <a:off x="3011475" y="415241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grpSp>
          <p:nvGrpSpPr>
            <p:cNvPr id="4" name="Group 3">
              <a:extLst>
                <a:ext uri="{FF2B5EF4-FFF2-40B4-BE49-F238E27FC236}">
                  <a16:creationId xmlns:a16="http://schemas.microsoft.com/office/drawing/2014/main" id="{51047C44-B5A2-4874-9EC9-2A2958275DE1}"/>
                </a:ext>
              </a:extLst>
            </p:cNvPr>
            <p:cNvGrpSpPr/>
            <p:nvPr/>
          </p:nvGrpSpPr>
          <p:grpSpPr>
            <a:xfrm>
              <a:off x="3147811" y="4298224"/>
              <a:ext cx="390903" cy="371954"/>
              <a:chOff x="1146231" y="2215122"/>
              <a:chExt cx="530543" cy="504825"/>
            </a:xfrm>
          </p:grpSpPr>
          <p:sp>
            <p:nvSpPr>
              <p:cNvPr id="41" name="Freeform: Shape 40">
                <a:extLst>
                  <a:ext uri="{FF2B5EF4-FFF2-40B4-BE49-F238E27FC236}">
                    <a16:creationId xmlns:a16="http://schemas.microsoft.com/office/drawing/2014/main" id="{57F1AC25-82ED-45E5-97E8-275FED294F16}"/>
                  </a:ext>
                </a:extLst>
              </p:cNvPr>
              <p:cNvSpPr/>
              <p:nvPr/>
            </p:nvSpPr>
            <p:spPr>
              <a:xfrm>
                <a:off x="1171949" y="2215122"/>
                <a:ext cx="504825" cy="504825"/>
              </a:xfrm>
              <a:custGeom>
                <a:avLst/>
                <a:gdLst/>
                <a:ahLst/>
                <a:cxnLst/>
                <a:rect l="0" t="0" r="0" b="0"/>
                <a:pathLst>
                  <a:path w="504825" h="504825">
                    <a:moveTo>
                      <a:pt x="253841" y="21431"/>
                    </a:moveTo>
                    <a:cubicBezTo>
                      <a:pt x="381476" y="21431"/>
                      <a:pt x="485299" y="125254"/>
                      <a:pt x="485299" y="252889"/>
                    </a:cubicBezTo>
                    <a:cubicBezTo>
                      <a:pt x="485299" y="380524"/>
                      <a:pt x="381476" y="484346"/>
                      <a:pt x="253841" y="484346"/>
                    </a:cubicBezTo>
                    <a:cubicBezTo>
                      <a:pt x="126206" y="484346"/>
                      <a:pt x="21431" y="380524"/>
                      <a:pt x="21431" y="252889"/>
                    </a:cubicBezTo>
                    <a:cubicBezTo>
                      <a:pt x="21431" y="195739"/>
                      <a:pt x="42386" y="144304"/>
                      <a:pt x="75724" y="103346"/>
                    </a:cubicBezTo>
                  </a:path>
                </a:pathLst>
              </a:custGeom>
              <a:noFill/>
              <a:ln w="28575" cap="rnd">
                <a:solidFill>
                  <a:schemeClr val="tx1"/>
                </a:solidFill>
                <a:prstDash val="solid"/>
                <a:round/>
              </a:ln>
            </p:spPr>
            <p:txBody>
              <a:bodyPr/>
              <a:lstStyle/>
              <a:p>
                <a:pPr defTabSz="914367"/>
                <a:endParaRPr lang="en-US" sz="1765">
                  <a:solidFill>
                    <a:srgbClr val="505050"/>
                  </a:solidFill>
                  <a:latin typeface="Segoe UI"/>
                </a:endParaRPr>
              </a:p>
            </p:txBody>
          </p:sp>
          <p:sp>
            <p:nvSpPr>
              <p:cNvPr id="43" name="Freeform: Shape 42">
                <a:extLst>
                  <a:ext uri="{FF2B5EF4-FFF2-40B4-BE49-F238E27FC236}">
                    <a16:creationId xmlns:a16="http://schemas.microsoft.com/office/drawing/2014/main" id="{DAF5F4EB-A1B8-434C-900A-B3FC12B037C6}"/>
                  </a:ext>
                </a:extLst>
              </p:cNvPr>
              <p:cNvSpPr/>
              <p:nvPr/>
            </p:nvSpPr>
            <p:spPr>
              <a:xfrm>
                <a:off x="1146231" y="2225600"/>
                <a:ext cx="190500" cy="161925"/>
              </a:xfrm>
              <a:custGeom>
                <a:avLst/>
                <a:gdLst/>
                <a:ahLst/>
                <a:cxnLst/>
                <a:rect l="0" t="0" r="0" b="0"/>
                <a:pathLst>
                  <a:path w="190500" h="161925">
                    <a:moveTo>
                      <a:pt x="21431" y="55721"/>
                    </a:moveTo>
                    <a:lnTo>
                      <a:pt x="142399" y="21431"/>
                    </a:lnTo>
                    <a:lnTo>
                      <a:pt x="177641" y="142399"/>
                    </a:lnTo>
                    <a:lnTo>
                      <a:pt x="21431" y="55721"/>
                    </a:lnTo>
                  </a:path>
                </a:pathLst>
              </a:custGeom>
              <a:solidFill>
                <a:srgbClr val="FFFFFF"/>
              </a:solidFill>
              <a:ln w="28575" cap="rnd">
                <a:solidFill>
                  <a:schemeClr val="tx1"/>
                </a:solidFill>
                <a:prstDash val="solid"/>
                <a:round/>
              </a:ln>
            </p:spPr>
            <p:txBody>
              <a:bodyPr/>
              <a:lstStyle/>
              <a:p>
                <a:pPr defTabSz="914367"/>
                <a:endParaRPr lang="en-US" sz="1765">
                  <a:solidFill>
                    <a:srgbClr val="505050"/>
                  </a:solidFill>
                  <a:latin typeface="Segoe UI"/>
                </a:endParaRPr>
              </a:p>
            </p:txBody>
          </p:sp>
        </p:grpSp>
      </p:grpSp>
      <p:grpSp>
        <p:nvGrpSpPr>
          <p:cNvPr id="20" name="Group 19">
            <a:extLst>
              <a:ext uri="{FF2B5EF4-FFF2-40B4-BE49-F238E27FC236}">
                <a16:creationId xmlns:a16="http://schemas.microsoft.com/office/drawing/2014/main" id="{DB0B176B-B7E0-4233-8758-E7D9D40C86D8}"/>
              </a:ext>
            </a:extLst>
          </p:cNvPr>
          <p:cNvGrpSpPr/>
          <p:nvPr/>
        </p:nvGrpSpPr>
        <p:grpSpPr>
          <a:xfrm>
            <a:off x="6570999" y="2778470"/>
            <a:ext cx="650530" cy="650530"/>
            <a:chOff x="8761424" y="4152414"/>
            <a:chExt cx="663574" cy="663574"/>
          </a:xfrm>
        </p:grpSpPr>
        <p:sp>
          <p:nvSpPr>
            <p:cNvPr id="29" name="Oval 28">
              <a:extLst>
                <a:ext uri="{FF2B5EF4-FFF2-40B4-BE49-F238E27FC236}">
                  <a16:creationId xmlns:a16="http://schemas.microsoft.com/office/drawing/2014/main" id="{AFC761DF-81C5-4993-9A55-E4E1DEA1B04F}"/>
                </a:ext>
              </a:extLst>
            </p:cNvPr>
            <p:cNvSpPr/>
            <p:nvPr/>
          </p:nvSpPr>
          <p:spPr bwMode="auto">
            <a:xfrm rot="16200000">
              <a:off x="8761424" y="415241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grpSp>
          <p:nvGrpSpPr>
            <p:cNvPr id="18" name="Group 17">
              <a:extLst>
                <a:ext uri="{FF2B5EF4-FFF2-40B4-BE49-F238E27FC236}">
                  <a16:creationId xmlns:a16="http://schemas.microsoft.com/office/drawing/2014/main" id="{8AD6B2E6-C99F-46E1-A2B0-0C03D1076A35}"/>
                </a:ext>
              </a:extLst>
            </p:cNvPr>
            <p:cNvGrpSpPr/>
            <p:nvPr/>
          </p:nvGrpSpPr>
          <p:grpSpPr>
            <a:xfrm>
              <a:off x="8907553" y="4299993"/>
              <a:ext cx="371316" cy="368417"/>
              <a:chOff x="882651" y="963613"/>
              <a:chExt cx="812800" cy="806450"/>
            </a:xfrm>
          </p:grpSpPr>
          <p:sp>
            <p:nvSpPr>
              <p:cNvPr id="16" name="Freeform 14">
                <a:extLst>
                  <a:ext uri="{FF2B5EF4-FFF2-40B4-BE49-F238E27FC236}">
                    <a16:creationId xmlns:a16="http://schemas.microsoft.com/office/drawing/2014/main" id="{484835A3-B56C-4194-AEAB-37E2A3999DBB}"/>
                  </a:ext>
                </a:extLst>
              </p:cNvPr>
              <p:cNvSpPr>
                <a:spLocks/>
              </p:cNvSpPr>
              <p:nvPr/>
            </p:nvSpPr>
            <p:spPr bwMode="auto">
              <a:xfrm>
                <a:off x="882651" y="963613"/>
                <a:ext cx="812800" cy="806450"/>
              </a:xfrm>
              <a:custGeom>
                <a:avLst/>
                <a:gdLst>
                  <a:gd name="T0" fmla="*/ 148 w 288"/>
                  <a:gd name="T1" fmla="*/ 246 h 285"/>
                  <a:gd name="T2" fmla="*/ 171 w 288"/>
                  <a:gd name="T3" fmla="*/ 285 h 285"/>
                  <a:gd name="T4" fmla="*/ 201 w 288"/>
                  <a:gd name="T5" fmla="*/ 273 h 285"/>
                  <a:gd name="T6" fmla="*/ 199 w 288"/>
                  <a:gd name="T7" fmla="*/ 227 h 285"/>
                  <a:gd name="T8" fmla="*/ 213 w 288"/>
                  <a:gd name="T9" fmla="*/ 219 h 285"/>
                  <a:gd name="T10" fmla="*/ 256 w 288"/>
                  <a:gd name="T11" fmla="*/ 233 h 285"/>
                  <a:gd name="T12" fmla="*/ 271 w 288"/>
                  <a:gd name="T13" fmla="*/ 207 h 285"/>
                  <a:gd name="T14" fmla="*/ 240 w 288"/>
                  <a:gd name="T15" fmla="*/ 172 h 285"/>
                  <a:gd name="T16" fmla="*/ 246 w 288"/>
                  <a:gd name="T17" fmla="*/ 157 h 285"/>
                  <a:gd name="T18" fmla="*/ 288 w 288"/>
                  <a:gd name="T19" fmla="*/ 140 h 285"/>
                  <a:gd name="T20" fmla="*/ 282 w 288"/>
                  <a:gd name="T21" fmla="*/ 110 h 285"/>
                  <a:gd name="T22" fmla="*/ 236 w 288"/>
                  <a:gd name="T23" fmla="*/ 103 h 285"/>
                  <a:gd name="T24" fmla="*/ 231 w 288"/>
                  <a:gd name="T25" fmla="*/ 88 h 285"/>
                  <a:gd name="T26" fmla="*/ 252 w 288"/>
                  <a:gd name="T27" fmla="*/ 48 h 285"/>
                  <a:gd name="T28" fmla="*/ 227 w 288"/>
                  <a:gd name="T29" fmla="*/ 29 h 285"/>
                  <a:gd name="T30" fmla="*/ 189 w 288"/>
                  <a:gd name="T31" fmla="*/ 53 h 285"/>
                  <a:gd name="T32" fmla="*/ 175 w 288"/>
                  <a:gd name="T33" fmla="*/ 45 h 285"/>
                  <a:gd name="T34" fmla="*/ 168 w 288"/>
                  <a:gd name="T35" fmla="*/ 2 h 285"/>
                  <a:gd name="T36" fmla="*/ 134 w 288"/>
                  <a:gd name="T37" fmla="*/ 2 h 285"/>
                  <a:gd name="T38" fmla="*/ 120 w 288"/>
                  <a:gd name="T39" fmla="*/ 46 h 285"/>
                  <a:gd name="T40" fmla="*/ 106 w 288"/>
                  <a:gd name="T41" fmla="*/ 48 h 285"/>
                  <a:gd name="T42" fmla="*/ 65 w 288"/>
                  <a:gd name="T43" fmla="*/ 15 h 285"/>
                  <a:gd name="T44" fmla="*/ 42 w 288"/>
                  <a:gd name="T45" fmla="*/ 37 h 285"/>
                  <a:gd name="T46" fmla="*/ 62 w 288"/>
                  <a:gd name="T47" fmla="*/ 85 h 285"/>
                  <a:gd name="T48" fmla="*/ 53 w 288"/>
                  <a:gd name="T49" fmla="*/ 96 h 285"/>
                  <a:gd name="T50" fmla="*/ 7 w 288"/>
                  <a:gd name="T51" fmla="*/ 97 h 285"/>
                  <a:gd name="T52" fmla="*/ 3 w 288"/>
                  <a:gd name="T53" fmla="*/ 128 h 285"/>
                  <a:gd name="T54" fmla="*/ 43 w 288"/>
                  <a:gd name="T55" fmla="*/ 150 h 285"/>
                  <a:gd name="T56" fmla="*/ 42 w 288"/>
                  <a:gd name="T57" fmla="*/ 165 h 285"/>
                  <a:gd name="T58" fmla="*/ 10 w 288"/>
                  <a:gd name="T59" fmla="*/ 196 h 285"/>
                  <a:gd name="T60" fmla="*/ 25 w 288"/>
                  <a:gd name="T61" fmla="*/ 223 h 285"/>
                  <a:gd name="T62" fmla="*/ 70 w 288"/>
                  <a:gd name="T63" fmla="*/ 213 h 285"/>
                  <a:gd name="T64" fmla="*/ 81 w 288"/>
                  <a:gd name="T65" fmla="*/ 225 h 285"/>
                  <a:gd name="T66" fmla="*/ 74 w 288"/>
                  <a:gd name="T67" fmla="*/ 270 h 285"/>
                  <a:gd name="T68" fmla="*/ 103 w 288"/>
                  <a:gd name="T69" fmla="*/ 280 h 285"/>
                  <a:gd name="T70" fmla="*/ 132 w 288"/>
                  <a:gd name="T71" fmla="*/ 243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88" h="285">
                    <a:moveTo>
                      <a:pt x="144" y="244"/>
                    </a:moveTo>
                    <a:cubicBezTo>
                      <a:pt x="145" y="244"/>
                      <a:pt x="147" y="245"/>
                      <a:pt x="148" y="246"/>
                    </a:cubicBezTo>
                    <a:cubicBezTo>
                      <a:pt x="168" y="283"/>
                      <a:pt x="168" y="283"/>
                      <a:pt x="168" y="283"/>
                    </a:cubicBezTo>
                    <a:cubicBezTo>
                      <a:pt x="169" y="285"/>
                      <a:pt x="170" y="285"/>
                      <a:pt x="171" y="285"/>
                    </a:cubicBezTo>
                    <a:cubicBezTo>
                      <a:pt x="198" y="276"/>
                      <a:pt x="198" y="276"/>
                      <a:pt x="198" y="276"/>
                    </a:cubicBezTo>
                    <a:cubicBezTo>
                      <a:pt x="199" y="276"/>
                      <a:pt x="201" y="274"/>
                      <a:pt x="201" y="273"/>
                    </a:cubicBezTo>
                    <a:cubicBezTo>
                      <a:pt x="197" y="231"/>
                      <a:pt x="197" y="231"/>
                      <a:pt x="197" y="231"/>
                    </a:cubicBezTo>
                    <a:cubicBezTo>
                      <a:pt x="197" y="229"/>
                      <a:pt x="198" y="228"/>
                      <a:pt x="199" y="227"/>
                    </a:cubicBezTo>
                    <a:cubicBezTo>
                      <a:pt x="200" y="226"/>
                      <a:pt x="207" y="221"/>
                      <a:pt x="209" y="220"/>
                    </a:cubicBezTo>
                    <a:cubicBezTo>
                      <a:pt x="210" y="219"/>
                      <a:pt x="211" y="219"/>
                      <a:pt x="213" y="219"/>
                    </a:cubicBezTo>
                    <a:cubicBezTo>
                      <a:pt x="253" y="235"/>
                      <a:pt x="253" y="235"/>
                      <a:pt x="253" y="235"/>
                    </a:cubicBezTo>
                    <a:cubicBezTo>
                      <a:pt x="253" y="235"/>
                      <a:pt x="255" y="234"/>
                      <a:pt x="256" y="233"/>
                    </a:cubicBezTo>
                    <a:cubicBezTo>
                      <a:pt x="271" y="210"/>
                      <a:pt x="271" y="210"/>
                      <a:pt x="271" y="210"/>
                    </a:cubicBezTo>
                    <a:cubicBezTo>
                      <a:pt x="272" y="208"/>
                      <a:pt x="272" y="207"/>
                      <a:pt x="271" y="207"/>
                    </a:cubicBezTo>
                    <a:cubicBezTo>
                      <a:pt x="241" y="176"/>
                      <a:pt x="241" y="176"/>
                      <a:pt x="241" y="176"/>
                    </a:cubicBezTo>
                    <a:cubicBezTo>
                      <a:pt x="240" y="175"/>
                      <a:pt x="240" y="174"/>
                      <a:pt x="240" y="172"/>
                    </a:cubicBezTo>
                    <a:cubicBezTo>
                      <a:pt x="241" y="170"/>
                      <a:pt x="242" y="162"/>
                      <a:pt x="243" y="160"/>
                    </a:cubicBezTo>
                    <a:cubicBezTo>
                      <a:pt x="243" y="159"/>
                      <a:pt x="244" y="157"/>
                      <a:pt x="246" y="157"/>
                    </a:cubicBezTo>
                    <a:cubicBezTo>
                      <a:pt x="286" y="143"/>
                      <a:pt x="286" y="143"/>
                      <a:pt x="286" y="143"/>
                    </a:cubicBezTo>
                    <a:cubicBezTo>
                      <a:pt x="287" y="143"/>
                      <a:pt x="288" y="141"/>
                      <a:pt x="288" y="140"/>
                    </a:cubicBezTo>
                    <a:cubicBezTo>
                      <a:pt x="284" y="112"/>
                      <a:pt x="284" y="112"/>
                      <a:pt x="284" y="112"/>
                    </a:cubicBezTo>
                    <a:cubicBezTo>
                      <a:pt x="284" y="111"/>
                      <a:pt x="283" y="110"/>
                      <a:pt x="282" y="110"/>
                    </a:cubicBezTo>
                    <a:cubicBezTo>
                      <a:pt x="240" y="106"/>
                      <a:pt x="240" y="106"/>
                      <a:pt x="240" y="106"/>
                    </a:cubicBezTo>
                    <a:cubicBezTo>
                      <a:pt x="238" y="106"/>
                      <a:pt x="237" y="105"/>
                      <a:pt x="236" y="103"/>
                    </a:cubicBezTo>
                    <a:cubicBezTo>
                      <a:pt x="236" y="101"/>
                      <a:pt x="232" y="94"/>
                      <a:pt x="231" y="92"/>
                    </a:cubicBezTo>
                    <a:cubicBezTo>
                      <a:pt x="230" y="91"/>
                      <a:pt x="230" y="89"/>
                      <a:pt x="231" y="88"/>
                    </a:cubicBezTo>
                    <a:cubicBezTo>
                      <a:pt x="253" y="51"/>
                      <a:pt x="253" y="51"/>
                      <a:pt x="253" y="51"/>
                    </a:cubicBezTo>
                    <a:cubicBezTo>
                      <a:pt x="254" y="50"/>
                      <a:pt x="252" y="49"/>
                      <a:pt x="252" y="48"/>
                    </a:cubicBezTo>
                    <a:cubicBezTo>
                      <a:pt x="232" y="29"/>
                      <a:pt x="232" y="29"/>
                      <a:pt x="232" y="29"/>
                    </a:cubicBezTo>
                    <a:cubicBezTo>
                      <a:pt x="231" y="29"/>
                      <a:pt x="230" y="28"/>
                      <a:pt x="227" y="29"/>
                    </a:cubicBezTo>
                    <a:cubicBezTo>
                      <a:pt x="193" y="52"/>
                      <a:pt x="193" y="52"/>
                      <a:pt x="193" y="52"/>
                    </a:cubicBezTo>
                    <a:cubicBezTo>
                      <a:pt x="192" y="53"/>
                      <a:pt x="191" y="53"/>
                      <a:pt x="189" y="53"/>
                    </a:cubicBezTo>
                    <a:cubicBezTo>
                      <a:pt x="187" y="52"/>
                      <a:pt x="180" y="49"/>
                      <a:pt x="178" y="48"/>
                    </a:cubicBezTo>
                    <a:cubicBezTo>
                      <a:pt x="177" y="48"/>
                      <a:pt x="176" y="47"/>
                      <a:pt x="175" y="45"/>
                    </a:cubicBezTo>
                    <a:cubicBezTo>
                      <a:pt x="168" y="3"/>
                      <a:pt x="168" y="3"/>
                      <a:pt x="168" y="3"/>
                    </a:cubicBezTo>
                    <a:cubicBezTo>
                      <a:pt x="168" y="2"/>
                      <a:pt x="168" y="2"/>
                      <a:pt x="168" y="2"/>
                    </a:cubicBezTo>
                    <a:cubicBezTo>
                      <a:pt x="167" y="1"/>
                      <a:pt x="138" y="0"/>
                      <a:pt x="138" y="0"/>
                    </a:cubicBezTo>
                    <a:cubicBezTo>
                      <a:pt x="138" y="0"/>
                      <a:pt x="135" y="1"/>
                      <a:pt x="134" y="2"/>
                    </a:cubicBezTo>
                    <a:cubicBezTo>
                      <a:pt x="123" y="43"/>
                      <a:pt x="123" y="43"/>
                      <a:pt x="123" y="43"/>
                    </a:cubicBezTo>
                    <a:cubicBezTo>
                      <a:pt x="123" y="44"/>
                      <a:pt x="121" y="45"/>
                      <a:pt x="120" y="46"/>
                    </a:cubicBezTo>
                    <a:cubicBezTo>
                      <a:pt x="117" y="47"/>
                      <a:pt x="114" y="47"/>
                      <a:pt x="110" y="48"/>
                    </a:cubicBezTo>
                    <a:cubicBezTo>
                      <a:pt x="109" y="49"/>
                      <a:pt x="107" y="49"/>
                      <a:pt x="106" y="48"/>
                    </a:cubicBezTo>
                    <a:cubicBezTo>
                      <a:pt x="69" y="16"/>
                      <a:pt x="69" y="16"/>
                      <a:pt x="69" y="16"/>
                    </a:cubicBezTo>
                    <a:cubicBezTo>
                      <a:pt x="68" y="15"/>
                      <a:pt x="66" y="15"/>
                      <a:pt x="65" y="15"/>
                    </a:cubicBezTo>
                    <a:cubicBezTo>
                      <a:pt x="43" y="32"/>
                      <a:pt x="43" y="32"/>
                      <a:pt x="43" y="32"/>
                    </a:cubicBezTo>
                    <a:cubicBezTo>
                      <a:pt x="42" y="33"/>
                      <a:pt x="41" y="35"/>
                      <a:pt x="42" y="37"/>
                    </a:cubicBezTo>
                    <a:cubicBezTo>
                      <a:pt x="62" y="80"/>
                      <a:pt x="62" y="80"/>
                      <a:pt x="62" y="80"/>
                    </a:cubicBezTo>
                    <a:cubicBezTo>
                      <a:pt x="63" y="82"/>
                      <a:pt x="63" y="83"/>
                      <a:pt x="62" y="85"/>
                    </a:cubicBezTo>
                    <a:cubicBezTo>
                      <a:pt x="60" y="88"/>
                      <a:pt x="59" y="90"/>
                      <a:pt x="57" y="93"/>
                    </a:cubicBezTo>
                    <a:cubicBezTo>
                      <a:pt x="56" y="94"/>
                      <a:pt x="54" y="96"/>
                      <a:pt x="53" y="96"/>
                    </a:cubicBezTo>
                    <a:cubicBezTo>
                      <a:pt x="53" y="96"/>
                      <a:pt x="10" y="95"/>
                      <a:pt x="10" y="95"/>
                    </a:cubicBezTo>
                    <a:cubicBezTo>
                      <a:pt x="8" y="95"/>
                      <a:pt x="7" y="96"/>
                      <a:pt x="7" y="97"/>
                    </a:cubicBezTo>
                    <a:cubicBezTo>
                      <a:pt x="1" y="124"/>
                      <a:pt x="1" y="124"/>
                      <a:pt x="1" y="124"/>
                    </a:cubicBezTo>
                    <a:cubicBezTo>
                      <a:pt x="0" y="126"/>
                      <a:pt x="2" y="127"/>
                      <a:pt x="3" y="128"/>
                    </a:cubicBezTo>
                    <a:cubicBezTo>
                      <a:pt x="40" y="146"/>
                      <a:pt x="40" y="146"/>
                      <a:pt x="40" y="146"/>
                    </a:cubicBezTo>
                    <a:cubicBezTo>
                      <a:pt x="42" y="147"/>
                      <a:pt x="43" y="148"/>
                      <a:pt x="43" y="150"/>
                    </a:cubicBezTo>
                    <a:cubicBezTo>
                      <a:pt x="43" y="152"/>
                      <a:pt x="44" y="160"/>
                      <a:pt x="44" y="162"/>
                    </a:cubicBezTo>
                    <a:cubicBezTo>
                      <a:pt x="44" y="163"/>
                      <a:pt x="43" y="164"/>
                      <a:pt x="42" y="165"/>
                    </a:cubicBezTo>
                    <a:cubicBezTo>
                      <a:pt x="10" y="192"/>
                      <a:pt x="10" y="192"/>
                      <a:pt x="10" y="192"/>
                    </a:cubicBezTo>
                    <a:cubicBezTo>
                      <a:pt x="10" y="192"/>
                      <a:pt x="9" y="193"/>
                      <a:pt x="10" y="196"/>
                    </a:cubicBezTo>
                    <a:cubicBezTo>
                      <a:pt x="22" y="221"/>
                      <a:pt x="22" y="221"/>
                      <a:pt x="22" y="221"/>
                    </a:cubicBezTo>
                    <a:cubicBezTo>
                      <a:pt x="23" y="222"/>
                      <a:pt x="24" y="223"/>
                      <a:pt x="25" y="223"/>
                    </a:cubicBezTo>
                    <a:cubicBezTo>
                      <a:pt x="66" y="212"/>
                      <a:pt x="66" y="212"/>
                      <a:pt x="66" y="212"/>
                    </a:cubicBezTo>
                    <a:cubicBezTo>
                      <a:pt x="68" y="211"/>
                      <a:pt x="69" y="212"/>
                      <a:pt x="70" y="213"/>
                    </a:cubicBezTo>
                    <a:cubicBezTo>
                      <a:pt x="72" y="214"/>
                      <a:pt x="78" y="220"/>
                      <a:pt x="79" y="221"/>
                    </a:cubicBezTo>
                    <a:cubicBezTo>
                      <a:pt x="80" y="222"/>
                      <a:pt x="81" y="224"/>
                      <a:pt x="81" y="225"/>
                    </a:cubicBezTo>
                    <a:cubicBezTo>
                      <a:pt x="72" y="267"/>
                      <a:pt x="72" y="267"/>
                      <a:pt x="72" y="267"/>
                    </a:cubicBezTo>
                    <a:cubicBezTo>
                      <a:pt x="72" y="268"/>
                      <a:pt x="73" y="269"/>
                      <a:pt x="74" y="270"/>
                    </a:cubicBezTo>
                    <a:cubicBezTo>
                      <a:pt x="100" y="281"/>
                      <a:pt x="100" y="281"/>
                      <a:pt x="100" y="281"/>
                    </a:cubicBezTo>
                    <a:cubicBezTo>
                      <a:pt x="101" y="281"/>
                      <a:pt x="103" y="281"/>
                      <a:pt x="103" y="280"/>
                    </a:cubicBezTo>
                    <a:cubicBezTo>
                      <a:pt x="128" y="245"/>
                      <a:pt x="128" y="245"/>
                      <a:pt x="128" y="245"/>
                    </a:cubicBezTo>
                    <a:cubicBezTo>
                      <a:pt x="129" y="244"/>
                      <a:pt x="131" y="243"/>
                      <a:pt x="132" y="243"/>
                    </a:cubicBezTo>
                    <a:cubicBezTo>
                      <a:pt x="136" y="244"/>
                      <a:pt x="144" y="244"/>
                      <a:pt x="144" y="244"/>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7" name="Freeform 15">
                <a:extLst>
                  <a:ext uri="{FF2B5EF4-FFF2-40B4-BE49-F238E27FC236}">
                    <a16:creationId xmlns:a16="http://schemas.microsoft.com/office/drawing/2014/main" id="{C4753895-D8C6-4025-9CAE-87FE275A1788}"/>
                  </a:ext>
                </a:extLst>
              </p:cNvPr>
              <p:cNvSpPr>
                <a:spLocks/>
              </p:cNvSpPr>
              <p:nvPr/>
            </p:nvSpPr>
            <p:spPr bwMode="auto">
              <a:xfrm>
                <a:off x="1147763" y="1228725"/>
                <a:ext cx="282575" cy="277813"/>
              </a:xfrm>
              <a:custGeom>
                <a:avLst/>
                <a:gdLst>
                  <a:gd name="T0" fmla="*/ 50 w 100"/>
                  <a:gd name="T1" fmla="*/ 0 h 98"/>
                  <a:gd name="T2" fmla="*/ 21 w 100"/>
                  <a:gd name="T3" fmla="*/ 9 h 98"/>
                  <a:gd name="T4" fmla="*/ 2 w 100"/>
                  <a:gd name="T5" fmla="*/ 42 h 98"/>
                  <a:gd name="T6" fmla="*/ 11 w 100"/>
                  <a:gd name="T7" fmla="*/ 78 h 98"/>
                  <a:gd name="T8" fmla="*/ 44 w 100"/>
                  <a:gd name="T9" fmla="*/ 97 h 98"/>
                  <a:gd name="T10" fmla="*/ 80 w 100"/>
                  <a:gd name="T11" fmla="*/ 87 h 98"/>
                  <a:gd name="T12" fmla="*/ 99 w 100"/>
                  <a:gd name="T13" fmla="*/ 55 h 98"/>
                  <a:gd name="T14" fmla="*/ 89 w 100"/>
                  <a:gd name="T15" fmla="*/ 19 h 98"/>
                  <a:gd name="T16" fmla="*/ 89 w 100"/>
                  <a:gd name="T17" fmla="*/ 19 h 98"/>
                  <a:gd name="T18" fmla="*/ 57 w 100"/>
                  <a:gd name="T19" fmla="*/ 0 h 98"/>
                  <a:gd name="T20" fmla="*/ 50 w 100"/>
                  <a:gd name="T21"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0" h="98">
                    <a:moveTo>
                      <a:pt x="50" y="0"/>
                    </a:moveTo>
                    <a:cubicBezTo>
                      <a:pt x="40" y="0"/>
                      <a:pt x="30" y="3"/>
                      <a:pt x="21" y="9"/>
                    </a:cubicBezTo>
                    <a:cubicBezTo>
                      <a:pt x="10" y="17"/>
                      <a:pt x="4" y="28"/>
                      <a:pt x="2" y="42"/>
                    </a:cubicBezTo>
                    <a:cubicBezTo>
                      <a:pt x="0" y="54"/>
                      <a:pt x="4" y="68"/>
                      <a:pt x="11" y="78"/>
                    </a:cubicBezTo>
                    <a:cubicBezTo>
                      <a:pt x="21" y="90"/>
                      <a:pt x="34" y="95"/>
                      <a:pt x="44" y="97"/>
                    </a:cubicBezTo>
                    <a:cubicBezTo>
                      <a:pt x="53" y="98"/>
                      <a:pt x="67" y="97"/>
                      <a:pt x="80" y="87"/>
                    </a:cubicBezTo>
                    <a:cubicBezTo>
                      <a:pt x="92" y="78"/>
                      <a:pt x="97" y="65"/>
                      <a:pt x="99" y="55"/>
                    </a:cubicBezTo>
                    <a:cubicBezTo>
                      <a:pt x="100" y="46"/>
                      <a:pt x="99" y="31"/>
                      <a:pt x="89" y="19"/>
                    </a:cubicBezTo>
                    <a:cubicBezTo>
                      <a:pt x="89" y="19"/>
                      <a:pt x="89" y="19"/>
                      <a:pt x="89" y="19"/>
                    </a:cubicBezTo>
                    <a:cubicBezTo>
                      <a:pt x="82" y="9"/>
                      <a:pt x="70" y="2"/>
                      <a:pt x="57" y="0"/>
                    </a:cubicBezTo>
                    <a:cubicBezTo>
                      <a:pt x="55" y="0"/>
                      <a:pt x="52" y="0"/>
                      <a:pt x="50" y="0"/>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grpSp>
        <p:nvGrpSpPr>
          <p:cNvPr id="24" name="Group 23">
            <a:extLst>
              <a:ext uri="{FF2B5EF4-FFF2-40B4-BE49-F238E27FC236}">
                <a16:creationId xmlns:a16="http://schemas.microsoft.com/office/drawing/2014/main" id="{EC242F52-F026-4BCE-8B9E-54FECBD435FB}"/>
              </a:ext>
            </a:extLst>
          </p:cNvPr>
          <p:cNvGrpSpPr/>
          <p:nvPr/>
        </p:nvGrpSpPr>
        <p:grpSpPr>
          <a:xfrm>
            <a:off x="8449972" y="2778471"/>
            <a:ext cx="650530" cy="650521"/>
            <a:chOff x="10678074" y="4152414"/>
            <a:chExt cx="663574" cy="663574"/>
          </a:xfrm>
        </p:grpSpPr>
        <p:sp>
          <p:nvSpPr>
            <p:cNvPr id="30" name="Oval 29">
              <a:extLst>
                <a:ext uri="{FF2B5EF4-FFF2-40B4-BE49-F238E27FC236}">
                  <a16:creationId xmlns:a16="http://schemas.microsoft.com/office/drawing/2014/main" id="{718490B9-DA1B-4104-A885-1088A6CBAB17}"/>
                </a:ext>
              </a:extLst>
            </p:cNvPr>
            <p:cNvSpPr/>
            <p:nvPr/>
          </p:nvSpPr>
          <p:spPr bwMode="auto">
            <a:xfrm rot="16200000">
              <a:off x="10678074" y="415241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grpSp>
          <p:nvGrpSpPr>
            <p:cNvPr id="26" name="Group 25">
              <a:extLst>
                <a:ext uri="{FF2B5EF4-FFF2-40B4-BE49-F238E27FC236}">
                  <a16:creationId xmlns:a16="http://schemas.microsoft.com/office/drawing/2014/main" id="{01EB7FD4-5F2C-49BD-BFA5-E3CE945A0E95}"/>
                </a:ext>
              </a:extLst>
            </p:cNvPr>
            <p:cNvGrpSpPr/>
            <p:nvPr/>
          </p:nvGrpSpPr>
          <p:grpSpPr>
            <a:xfrm>
              <a:off x="10842540" y="4317227"/>
              <a:ext cx="334615" cy="333946"/>
              <a:chOff x="10067926" y="2455863"/>
              <a:chExt cx="795338" cy="793750"/>
            </a:xfrm>
          </p:grpSpPr>
          <p:sp>
            <p:nvSpPr>
              <p:cNvPr id="21" name="Line 19">
                <a:extLst>
                  <a:ext uri="{FF2B5EF4-FFF2-40B4-BE49-F238E27FC236}">
                    <a16:creationId xmlns:a16="http://schemas.microsoft.com/office/drawing/2014/main" id="{1FDFB35E-14D0-4651-BFEE-01B3EE499BB1}"/>
                  </a:ext>
                </a:extLst>
              </p:cNvPr>
              <p:cNvSpPr>
                <a:spLocks noChangeShapeType="1"/>
              </p:cNvSpPr>
              <p:nvPr/>
            </p:nvSpPr>
            <p:spPr bwMode="auto">
              <a:xfrm flipV="1">
                <a:off x="10168688" y="2760752"/>
                <a:ext cx="384174" cy="38735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2" name="Freeform 20">
                <a:extLst>
                  <a:ext uri="{FF2B5EF4-FFF2-40B4-BE49-F238E27FC236}">
                    <a16:creationId xmlns:a16="http://schemas.microsoft.com/office/drawing/2014/main" id="{11DE8E9E-AE20-4035-8649-339E6F490223}"/>
                  </a:ext>
                </a:extLst>
              </p:cNvPr>
              <p:cNvSpPr>
                <a:spLocks/>
              </p:cNvSpPr>
              <p:nvPr/>
            </p:nvSpPr>
            <p:spPr bwMode="auto">
              <a:xfrm>
                <a:off x="10400464" y="2713126"/>
                <a:ext cx="201612" cy="203199"/>
              </a:xfrm>
              <a:custGeom>
                <a:avLst/>
                <a:gdLst>
                  <a:gd name="T0" fmla="*/ 89 w 127"/>
                  <a:gd name="T1" fmla="*/ 128 h 128"/>
                  <a:gd name="T2" fmla="*/ 89 w 127"/>
                  <a:gd name="T3" fmla="*/ 39 h 128"/>
                  <a:gd name="T4" fmla="*/ 0 w 127"/>
                  <a:gd name="T5" fmla="*/ 39 h 128"/>
                  <a:gd name="T6" fmla="*/ 38 w 127"/>
                  <a:gd name="T7" fmla="*/ 0 h 128"/>
                  <a:gd name="T8" fmla="*/ 127 w 127"/>
                  <a:gd name="T9" fmla="*/ 0 h 128"/>
                  <a:gd name="T10" fmla="*/ 127 w 127"/>
                  <a:gd name="T11" fmla="*/ 90 h 128"/>
                  <a:gd name="T12" fmla="*/ 89 w 127"/>
                  <a:gd name="T13" fmla="*/ 128 h 128"/>
                </a:gdLst>
                <a:ahLst/>
                <a:cxnLst>
                  <a:cxn ang="0">
                    <a:pos x="T0" y="T1"/>
                  </a:cxn>
                  <a:cxn ang="0">
                    <a:pos x="T2" y="T3"/>
                  </a:cxn>
                  <a:cxn ang="0">
                    <a:pos x="T4" y="T5"/>
                  </a:cxn>
                  <a:cxn ang="0">
                    <a:pos x="T6" y="T7"/>
                  </a:cxn>
                  <a:cxn ang="0">
                    <a:pos x="T8" y="T9"/>
                  </a:cxn>
                  <a:cxn ang="0">
                    <a:pos x="T10" y="T11"/>
                  </a:cxn>
                  <a:cxn ang="0">
                    <a:pos x="T12" y="T13"/>
                  </a:cxn>
                </a:cxnLst>
                <a:rect l="0" t="0" r="r" b="b"/>
                <a:pathLst>
                  <a:path w="127" h="128">
                    <a:moveTo>
                      <a:pt x="89" y="128"/>
                    </a:moveTo>
                    <a:lnTo>
                      <a:pt x="89" y="39"/>
                    </a:lnTo>
                    <a:lnTo>
                      <a:pt x="0" y="39"/>
                    </a:lnTo>
                    <a:lnTo>
                      <a:pt x="38" y="0"/>
                    </a:lnTo>
                    <a:lnTo>
                      <a:pt x="127" y="0"/>
                    </a:lnTo>
                    <a:lnTo>
                      <a:pt x="127" y="90"/>
                    </a:lnTo>
                    <a:lnTo>
                      <a:pt x="89" y="128"/>
                    </a:lnTo>
                    <a:close/>
                  </a:path>
                </a:pathLst>
              </a:custGeom>
              <a:solidFill>
                <a:schemeClr val="tx1"/>
              </a:solidFill>
              <a:ln w="28575">
                <a:noFill/>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3" name="Freeform 21">
                <a:extLst>
                  <a:ext uri="{FF2B5EF4-FFF2-40B4-BE49-F238E27FC236}">
                    <a16:creationId xmlns:a16="http://schemas.microsoft.com/office/drawing/2014/main" id="{5054C8A3-ECB6-44E0-97AA-217BF64310C1}"/>
                  </a:ext>
                </a:extLst>
              </p:cNvPr>
              <p:cNvSpPr>
                <a:spLocks/>
              </p:cNvSpPr>
              <p:nvPr/>
            </p:nvSpPr>
            <p:spPr bwMode="auto">
              <a:xfrm>
                <a:off x="10067926" y="2455863"/>
                <a:ext cx="795338" cy="793750"/>
              </a:xfrm>
              <a:custGeom>
                <a:avLst/>
                <a:gdLst>
                  <a:gd name="T0" fmla="*/ 56 w 281"/>
                  <a:gd name="T1" fmla="*/ 281 h 281"/>
                  <a:gd name="T2" fmla="*/ 266 w 281"/>
                  <a:gd name="T3" fmla="*/ 281 h 281"/>
                  <a:gd name="T4" fmla="*/ 281 w 281"/>
                  <a:gd name="T5" fmla="*/ 266 h 281"/>
                  <a:gd name="T6" fmla="*/ 281 w 281"/>
                  <a:gd name="T7" fmla="*/ 15 h 281"/>
                  <a:gd name="T8" fmla="*/ 266 w 281"/>
                  <a:gd name="T9" fmla="*/ 0 h 281"/>
                  <a:gd name="T10" fmla="*/ 15 w 281"/>
                  <a:gd name="T11" fmla="*/ 0 h 281"/>
                  <a:gd name="T12" fmla="*/ 0 w 281"/>
                  <a:gd name="T13" fmla="*/ 15 h 281"/>
                  <a:gd name="T14" fmla="*/ 0 w 281"/>
                  <a:gd name="T15" fmla="*/ 225 h 2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1" h="281">
                    <a:moveTo>
                      <a:pt x="56" y="281"/>
                    </a:moveTo>
                    <a:cubicBezTo>
                      <a:pt x="266" y="281"/>
                      <a:pt x="266" y="281"/>
                      <a:pt x="266" y="281"/>
                    </a:cubicBezTo>
                    <a:cubicBezTo>
                      <a:pt x="274" y="281"/>
                      <a:pt x="281" y="274"/>
                      <a:pt x="281" y="266"/>
                    </a:cubicBezTo>
                    <a:cubicBezTo>
                      <a:pt x="281" y="15"/>
                      <a:pt x="281" y="15"/>
                      <a:pt x="281" y="15"/>
                    </a:cubicBezTo>
                    <a:cubicBezTo>
                      <a:pt x="281" y="6"/>
                      <a:pt x="274" y="0"/>
                      <a:pt x="266" y="0"/>
                    </a:cubicBezTo>
                    <a:cubicBezTo>
                      <a:pt x="15" y="0"/>
                      <a:pt x="15" y="0"/>
                      <a:pt x="15" y="0"/>
                    </a:cubicBezTo>
                    <a:cubicBezTo>
                      <a:pt x="6" y="0"/>
                      <a:pt x="0" y="6"/>
                      <a:pt x="0" y="15"/>
                    </a:cubicBezTo>
                    <a:cubicBezTo>
                      <a:pt x="0" y="225"/>
                      <a:pt x="0" y="225"/>
                      <a:pt x="0" y="225"/>
                    </a:cubicBezTo>
                  </a:path>
                </a:pathLst>
              </a:cu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sp>
        <p:nvSpPr>
          <p:cNvPr id="36" name="Rectangle 35">
            <a:extLst>
              <a:ext uri="{FF2B5EF4-FFF2-40B4-BE49-F238E27FC236}">
                <a16:creationId xmlns:a16="http://schemas.microsoft.com/office/drawing/2014/main" id="{06E0466A-E1F0-47C2-9FAD-50743379A4B1}"/>
              </a:ext>
            </a:extLst>
          </p:cNvPr>
          <p:cNvSpPr/>
          <p:nvPr/>
        </p:nvSpPr>
        <p:spPr>
          <a:xfrm>
            <a:off x="196093" y="6355672"/>
            <a:ext cx="11578821" cy="241381"/>
          </a:xfrm>
          <a:prstGeom prst="rect">
            <a:avLst/>
          </a:prstGeom>
        </p:spPr>
        <p:txBody>
          <a:bodyPr wrap="square">
            <a:spAutoFit/>
          </a:bodyPr>
          <a:lstStyle/>
          <a:p>
            <a:pPr defTabSz="896386"/>
            <a:endParaRPr lang="en-US" sz="980" i="1" dirty="0">
              <a:solidFill>
                <a:srgbClr val="FFFFFF">
                  <a:lumMod val="50000"/>
                </a:srgbClr>
              </a:solidFill>
              <a:latin typeface="Segoe UI"/>
              <a:cs typeface="Segoe UI" panose="020B0502040204020203" pitchFamily="34" charset="0"/>
            </a:endParaRPr>
          </a:p>
        </p:txBody>
      </p:sp>
    </p:spTree>
    <p:extLst>
      <p:ext uri="{BB962C8B-B14F-4D97-AF65-F5344CB8AC3E}">
        <p14:creationId xmlns:p14="http://schemas.microsoft.com/office/powerpoint/2010/main" val="31228637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75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1000" fill="hold"/>
                                        <p:tgtEl>
                                          <p:spTgt spid="14"/>
                                        </p:tgtEl>
                                        <p:attrNameLst>
                                          <p:attrName>ppt_x</p:attrName>
                                        </p:attrNameLst>
                                      </p:cBhvr>
                                      <p:tavLst>
                                        <p:tav tm="0">
                                          <p:val>
                                            <p:strVal val="#ppt_x"/>
                                          </p:val>
                                        </p:tav>
                                        <p:tav tm="100000">
                                          <p:val>
                                            <p:strVal val="#ppt_x"/>
                                          </p:val>
                                        </p:tav>
                                      </p:tavLst>
                                    </p:anim>
                                    <p:anim calcmode="lin" valueType="num">
                                      <p:cBhvr additive="base">
                                        <p:cTn id="8" dur="1000" fill="hold"/>
                                        <p:tgtEl>
                                          <p:spTgt spid="14"/>
                                        </p:tgtEl>
                                        <p:attrNameLst>
                                          <p:attrName>ppt_y</p:attrName>
                                        </p:attrNameLst>
                                      </p:cBhvr>
                                      <p:tavLst>
                                        <p:tav tm="0">
                                          <p:val>
                                            <p:strVal val="1+#ppt_h/2"/>
                                          </p:val>
                                        </p:tav>
                                        <p:tav tm="100000">
                                          <p:val>
                                            <p:strVal val="#ppt_y"/>
                                          </p:val>
                                        </p:tav>
                                      </p:tavLst>
                                    </p:anim>
                                  </p:childTnLst>
                                </p:cTn>
                              </p:par>
                              <p:par>
                                <p:cTn id="9" presetID="2" presetClass="entr" presetSubtype="4" decel="100000" fill="hold" nodeType="withEffect">
                                  <p:stCondLst>
                                    <p:cond delay="100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1000" fill="hold"/>
                                        <p:tgtEl>
                                          <p:spTgt spid="15"/>
                                        </p:tgtEl>
                                        <p:attrNameLst>
                                          <p:attrName>ppt_x</p:attrName>
                                        </p:attrNameLst>
                                      </p:cBhvr>
                                      <p:tavLst>
                                        <p:tav tm="0">
                                          <p:val>
                                            <p:strVal val="#ppt_x"/>
                                          </p:val>
                                        </p:tav>
                                        <p:tav tm="100000">
                                          <p:val>
                                            <p:strVal val="#ppt_x"/>
                                          </p:val>
                                        </p:tav>
                                      </p:tavLst>
                                    </p:anim>
                                    <p:anim calcmode="lin" valueType="num">
                                      <p:cBhvr additive="base">
                                        <p:cTn id="12" dur="1000" fill="hold"/>
                                        <p:tgtEl>
                                          <p:spTgt spid="15"/>
                                        </p:tgtEl>
                                        <p:attrNameLst>
                                          <p:attrName>ppt_y</p:attrName>
                                        </p:attrNameLst>
                                      </p:cBhvr>
                                      <p:tavLst>
                                        <p:tav tm="0">
                                          <p:val>
                                            <p:strVal val="1+#ppt_h/2"/>
                                          </p:val>
                                        </p:tav>
                                        <p:tav tm="100000">
                                          <p:val>
                                            <p:strVal val="#ppt_y"/>
                                          </p:val>
                                        </p:tav>
                                      </p:tavLst>
                                    </p:anim>
                                  </p:childTnLst>
                                </p:cTn>
                              </p:par>
                              <p:par>
                                <p:cTn id="13" presetID="2" presetClass="entr" presetSubtype="4" decel="100000" fill="hold" nodeType="withEffect">
                                  <p:stCondLst>
                                    <p:cond delay="1750"/>
                                  </p:stCondLst>
                                  <p:childTnLst>
                                    <p:set>
                                      <p:cBhvr>
                                        <p:cTn id="14" dur="1" fill="hold">
                                          <p:stCondLst>
                                            <p:cond delay="0"/>
                                          </p:stCondLst>
                                        </p:cTn>
                                        <p:tgtEl>
                                          <p:spTgt spid="20"/>
                                        </p:tgtEl>
                                        <p:attrNameLst>
                                          <p:attrName>style.visibility</p:attrName>
                                        </p:attrNameLst>
                                      </p:cBhvr>
                                      <p:to>
                                        <p:strVal val="visible"/>
                                      </p:to>
                                    </p:set>
                                    <p:anim calcmode="lin" valueType="num">
                                      <p:cBhvr additive="base">
                                        <p:cTn id="15" dur="1000" fill="hold"/>
                                        <p:tgtEl>
                                          <p:spTgt spid="20"/>
                                        </p:tgtEl>
                                        <p:attrNameLst>
                                          <p:attrName>ppt_x</p:attrName>
                                        </p:attrNameLst>
                                      </p:cBhvr>
                                      <p:tavLst>
                                        <p:tav tm="0">
                                          <p:val>
                                            <p:strVal val="#ppt_x"/>
                                          </p:val>
                                        </p:tav>
                                        <p:tav tm="100000">
                                          <p:val>
                                            <p:strVal val="#ppt_x"/>
                                          </p:val>
                                        </p:tav>
                                      </p:tavLst>
                                    </p:anim>
                                    <p:anim calcmode="lin" valueType="num">
                                      <p:cBhvr additive="base">
                                        <p:cTn id="16" dur="1000" fill="hold"/>
                                        <p:tgtEl>
                                          <p:spTgt spid="20"/>
                                        </p:tgtEl>
                                        <p:attrNameLst>
                                          <p:attrName>ppt_y</p:attrName>
                                        </p:attrNameLst>
                                      </p:cBhvr>
                                      <p:tavLst>
                                        <p:tav tm="0">
                                          <p:val>
                                            <p:strVal val="1+#ppt_h/2"/>
                                          </p:val>
                                        </p:tav>
                                        <p:tav tm="100000">
                                          <p:val>
                                            <p:strVal val="#ppt_y"/>
                                          </p:val>
                                        </p:tav>
                                      </p:tavLst>
                                    </p:anim>
                                  </p:childTnLst>
                                </p:cTn>
                              </p:par>
                              <p:par>
                                <p:cTn id="17" presetID="2" presetClass="entr" presetSubtype="4" decel="100000" fill="hold" nodeType="withEffect">
                                  <p:stCondLst>
                                    <p:cond delay="2000"/>
                                  </p:stCondLst>
                                  <p:childTnLst>
                                    <p:set>
                                      <p:cBhvr>
                                        <p:cTn id="18" dur="1" fill="hold">
                                          <p:stCondLst>
                                            <p:cond delay="0"/>
                                          </p:stCondLst>
                                        </p:cTn>
                                        <p:tgtEl>
                                          <p:spTgt spid="24"/>
                                        </p:tgtEl>
                                        <p:attrNameLst>
                                          <p:attrName>style.visibility</p:attrName>
                                        </p:attrNameLst>
                                      </p:cBhvr>
                                      <p:to>
                                        <p:strVal val="visible"/>
                                      </p:to>
                                    </p:set>
                                    <p:anim calcmode="lin" valueType="num">
                                      <p:cBhvr additive="base">
                                        <p:cTn id="19" dur="1000" fill="hold"/>
                                        <p:tgtEl>
                                          <p:spTgt spid="24"/>
                                        </p:tgtEl>
                                        <p:attrNameLst>
                                          <p:attrName>ppt_x</p:attrName>
                                        </p:attrNameLst>
                                      </p:cBhvr>
                                      <p:tavLst>
                                        <p:tav tm="0">
                                          <p:val>
                                            <p:strVal val="#ppt_x"/>
                                          </p:val>
                                        </p:tav>
                                        <p:tav tm="100000">
                                          <p:val>
                                            <p:strVal val="#ppt_x"/>
                                          </p:val>
                                        </p:tav>
                                      </p:tavLst>
                                    </p:anim>
                                    <p:anim calcmode="lin" valueType="num">
                                      <p:cBhvr additive="base">
                                        <p:cTn id="20" dur="1000" fill="hold"/>
                                        <p:tgtEl>
                                          <p:spTgt spid="24"/>
                                        </p:tgtEl>
                                        <p:attrNameLst>
                                          <p:attrName>ppt_y</p:attrName>
                                        </p:attrNameLst>
                                      </p:cBhvr>
                                      <p:tavLst>
                                        <p:tav tm="0">
                                          <p:val>
                                            <p:strVal val="1+#ppt_h/2"/>
                                          </p:val>
                                        </p:tav>
                                        <p:tav tm="100000">
                                          <p:val>
                                            <p:strVal val="#ppt_y"/>
                                          </p:val>
                                        </p:tav>
                                      </p:tavLst>
                                    </p:anim>
                                  </p:childTnLst>
                                </p:cTn>
                              </p:par>
                            </p:childTnLst>
                          </p:cTn>
                        </p:par>
                        <p:par>
                          <p:cTn id="21" fill="hold">
                            <p:stCondLst>
                              <p:cond delay="3000"/>
                            </p:stCondLst>
                            <p:childTnLst>
                              <p:par>
                                <p:cTn id="22" presetID="10" presetClass="entr" presetSubtype="0" fill="hold" nodeType="afterEffect">
                                  <p:stCondLst>
                                    <p:cond delay="0"/>
                                  </p:stCondLst>
                                  <p:childTnLst>
                                    <p:set>
                                      <p:cBhvr>
                                        <p:cTn id="23" dur="1" fill="hold">
                                          <p:stCondLst>
                                            <p:cond delay="0"/>
                                          </p:stCondLst>
                                        </p:cTn>
                                        <p:tgtEl>
                                          <p:spTgt spid="27"/>
                                        </p:tgtEl>
                                        <p:attrNameLst>
                                          <p:attrName>style.visibility</p:attrName>
                                        </p:attrNameLst>
                                      </p:cBhvr>
                                      <p:to>
                                        <p:strVal val="visible"/>
                                      </p:to>
                                    </p:set>
                                    <p:animEffect transition="in" filter="fade">
                                      <p:cBhvr>
                                        <p:cTn id="24" dur="500"/>
                                        <p:tgtEl>
                                          <p:spTgt spid="27"/>
                                        </p:tgtEl>
                                      </p:cBhvr>
                                    </p:animEffect>
                                  </p:childTnLst>
                                </p:cTn>
                              </p:par>
                              <p:par>
                                <p:cTn id="25" presetID="10" presetClass="entr" presetSubtype="0" fill="hold" nodeType="withEffect">
                                  <p:stCondLst>
                                    <p:cond delay="250"/>
                                  </p:stCondLst>
                                  <p:childTnLst>
                                    <p:set>
                                      <p:cBhvr>
                                        <p:cTn id="26" dur="1" fill="hold">
                                          <p:stCondLst>
                                            <p:cond delay="0"/>
                                          </p:stCondLst>
                                        </p:cTn>
                                        <p:tgtEl>
                                          <p:spTgt spid="33"/>
                                        </p:tgtEl>
                                        <p:attrNameLst>
                                          <p:attrName>style.visibility</p:attrName>
                                        </p:attrNameLst>
                                      </p:cBhvr>
                                      <p:to>
                                        <p:strVal val="visible"/>
                                      </p:to>
                                    </p:set>
                                    <p:animEffect transition="in" filter="fade">
                                      <p:cBhvr>
                                        <p:cTn id="27"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5-50002_Ignite_Breakout_Template">
  <a:themeElements>
    <a:clrScheme name="Ignite 2016">
      <a:dk1>
        <a:srgbClr val="505050"/>
      </a:dk1>
      <a:lt1>
        <a:srgbClr val="FFFFFF"/>
      </a:lt1>
      <a:dk2>
        <a:srgbClr val="D83B01"/>
      </a:dk2>
      <a:lt2>
        <a:srgbClr val="F8F8F8"/>
      </a:lt2>
      <a:accent1>
        <a:srgbClr val="D83B01"/>
      </a:accent1>
      <a:accent2>
        <a:srgbClr val="0078D7"/>
      </a:accent2>
      <a:accent3>
        <a:srgbClr val="505050"/>
      </a:accent3>
      <a:accent4>
        <a:srgbClr val="D2D2D2"/>
      </a:accent4>
      <a:accent5>
        <a:srgbClr val="FFB900"/>
      </a:accent5>
      <a:accent6>
        <a:srgbClr val="FF8C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6_16x9_Template.potx" id="{CBE293B4-E8CE-4773-8118-C9AFF2860326}" vid="{2919AEDD-0101-441B-B6AF-1CDAE3B8CD78}"/>
    </a:ext>
  </a:extLst>
</a:theme>
</file>

<file path=ppt/theme/theme3.xml><?xml version="1.0" encoding="utf-8"?>
<a:theme xmlns:a="http://schemas.openxmlformats.org/drawingml/2006/main" name="1_Azure_2015">
  <a:themeElements>
    <a:clrScheme name="STB 2013 colors">
      <a:dk1>
        <a:srgbClr val="000000"/>
      </a:dk1>
      <a:lt1>
        <a:srgbClr val="FFFFFF"/>
      </a:lt1>
      <a:dk2>
        <a:srgbClr val="505050"/>
      </a:dk2>
      <a:lt2>
        <a:srgbClr val="D2D2D2"/>
      </a:lt2>
      <a:accent1>
        <a:srgbClr val="0072C6"/>
      </a:accent1>
      <a:accent2>
        <a:srgbClr val="008272"/>
      </a:accent2>
      <a:accent3>
        <a:srgbClr val="68217A"/>
      </a:accent3>
      <a:accent4>
        <a:srgbClr val="DC3C00"/>
      </a:accent4>
      <a:accent5>
        <a:srgbClr val="FF8C00"/>
      </a:accent5>
      <a:accent6>
        <a:srgbClr val="00BCF2"/>
      </a:accent6>
      <a:hlink>
        <a:srgbClr val="505050"/>
      </a:hlink>
      <a:folHlink>
        <a:srgbClr val="505050"/>
      </a:folHlink>
    </a:clrScheme>
    <a:fontScheme name="STB-2013-SegoeUI">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4"/>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000" b="1" dirty="0" smtClean="0">
            <a:solidFill>
              <a:schemeClr val="bg1"/>
            </a:solidFill>
            <a:latin typeface="+mj-lt"/>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noAutofit/>
      </a:bodyPr>
      <a:lstStyle>
        <a:defPPr>
          <a:lnSpc>
            <a:spcPct val="90000"/>
          </a:lnSpc>
          <a:spcAft>
            <a:spcPts val="600"/>
          </a:spcAft>
          <a:defRPr sz="2400" smtClean="0">
            <a:gradFill>
              <a:gsLst>
                <a:gs pos="2917">
                  <a:schemeClr val="tx1"/>
                </a:gs>
                <a:gs pos="30000">
                  <a:schemeClr val="tx1"/>
                </a:gs>
              </a:gsLst>
              <a:lin ang="5400000" scaled="0"/>
            </a:gradFill>
          </a:defRPr>
        </a:defPPr>
      </a:lstStyle>
    </a:txDef>
  </a:objectDefaults>
  <a:extraClrSchemeLst/>
</a:theme>
</file>

<file path=ppt/theme/theme4.xml><?xml version="1.0" encoding="utf-8"?>
<a:theme xmlns:a="http://schemas.openxmlformats.org/drawingml/2006/main" name="1_WHITE TEMPLATE">
  <a:themeElements>
    <a:clrScheme name="TT - Blue with white">
      <a:dk1>
        <a:srgbClr val="353535"/>
      </a:dk1>
      <a:lt1>
        <a:srgbClr val="FFFFFF"/>
      </a:lt1>
      <a:dk2>
        <a:srgbClr val="002050"/>
      </a:dk2>
      <a:lt2>
        <a:srgbClr val="EAEAEA"/>
      </a:lt2>
      <a:accent1>
        <a:srgbClr val="0078D7"/>
      </a:accent1>
      <a:accent2>
        <a:srgbClr val="002050"/>
      </a:accent2>
      <a:accent3>
        <a:srgbClr val="00BCF2"/>
      </a:accent3>
      <a:accent4>
        <a:srgbClr val="B4009E"/>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MULTIPLE_MASTERS_Sept_2016.potx" id="{ECBC7363-A966-411C-ADC6-24676D8BE435}" vid="{2BB6782C-6926-424C-BAA7-2F1F2A62E2C2}"/>
    </a:ext>
  </a:extLst>
</a:theme>
</file>

<file path=ppt/theme/theme5.xml><?xml version="1.0" encoding="utf-8"?>
<a:theme xmlns:a="http://schemas.openxmlformats.org/drawingml/2006/main" name="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triangl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6.xml><?xml version="1.0" encoding="utf-8"?>
<a:theme xmlns:a="http://schemas.openxmlformats.org/drawingml/2006/main" name="3_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triangl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7.xml><?xml version="1.0" encoding="utf-8"?>
<a:theme xmlns:a="http://schemas.openxmlformats.org/drawingml/2006/main" name="EBC_2017">
  <a:themeElements>
    <a:clrScheme name="Custom 29">
      <a:dk1>
        <a:srgbClr val="505050"/>
      </a:dk1>
      <a:lt1>
        <a:srgbClr val="FFFFFF"/>
      </a:lt1>
      <a:dk2>
        <a:srgbClr val="0078D7"/>
      </a:dk2>
      <a:lt2>
        <a:srgbClr val="EAEAEA"/>
      </a:lt2>
      <a:accent1>
        <a:srgbClr val="0078D7"/>
      </a:accent1>
      <a:accent2>
        <a:srgbClr val="0013B3"/>
      </a:accent2>
      <a:accent3>
        <a:srgbClr val="C6CFCF"/>
      </a:accent3>
      <a:accent4>
        <a:srgbClr val="00A4B3"/>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LIGHT_Oct_2014.potx" id="{8D89426A-98D9-452E-82D2-38C97A5E7430}" vid="{43CB4C6F-FCEB-4846-9678-AF1F381D6EF6}"/>
    </a:ext>
  </a:extLst>
</a:theme>
</file>

<file path=ppt/theme/theme8.xml><?xml version="1.0" encoding="utf-8"?>
<a:theme xmlns:a="http://schemas.openxmlformats.org/drawingml/2006/main" name="Azure PPT Template - 2018">
  <a:themeElements>
    <a:clrScheme name="Azure">
      <a:dk1>
        <a:srgbClr val="000000"/>
      </a:dk1>
      <a:lt1>
        <a:srgbClr val="FFFFFF"/>
      </a:lt1>
      <a:dk2>
        <a:srgbClr val="0078D7"/>
      </a:dk2>
      <a:lt2>
        <a:srgbClr val="FFFFFF"/>
      </a:lt2>
      <a:accent1>
        <a:srgbClr val="E6E6E6"/>
      </a:accent1>
      <a:accent2>
        <a:srgbClr val="D2D2D2"/>
      </a:accent2>
      <a:accent3>
        <a:srgbClr val="737373"/>
      </a:accent3>
      <a:accent4>
        <a:srgbClr val="505050"/>
      </a:accent4>
      <a:accent5>
        <a:srgbClr val="BAD80A"/>
      </a:accent5>
      <a:accent6>
        <a:srgbClr val="00BCF2"/>
      </a:accent6>
      <a:hlink>
        <a:srgbClr val="0078D7"/>
      </a:hlink>
      <a:folHlink>
        <a:srgbClr val="0078D7"/>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 PPT Template 2018 presentation_v3" id="{1968021E-D85B-4A85-BB07-6BF24CCBC27F}" vid="{6E53F19A-D2E9-48F2-9B61-183D930FD7CB}"/>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491</TotalTime>
  <Words>2653</Words>
  <Application>Microsoft Office PowerPoint</Application>
  <PresentationFormat>Widescreen</PresentationFormat>
  <Paragraphs>418</Paragraphs>
  <Slides>16</Slides>
  <Notes>15</Notes>
  <HiddenSlides>0</HiddenSlides>
  <MMClips>0</MMClips>
  <ScaleCrop>false</ScaleCrop>
  <HeadingPairs>
    <vt:vector size="8" baseType="variant">
      <vt:variant>
        <vt:lpstr>Fonts Used</vt:lpstr>
      </vt:variant>
      <vt:variant>
        <vt:i4>10</vt:i4>
      </vt:variant>
      <vt:variant>
        <vt:lpstr>Theme</vt:lpstr>
      </vt:variant>
      <vt:variant>
        <vt:i4>8</vt:i4>
      </vt:variant>
      <vt:variant>
        <vt:lpstr>Embedded OLE Servers</vt:lpstr>
      </vt:variant>
      <vt:variant>
        <vt:i4>1</vt:i4>
      </vt:variant>
      <vt:variant>
        <vt:lpstr>Slide Titles</vt:lpstr>
      </vt:variant>
      <vt:variant>
        <vt:i4>16</vt:i4>
      </vt:variant>
    </vt:vector>
  </HeadingPairs>
  <TitlesOfParts>
    <vt:vector size="35" baseType="lpstr">
      <vt:lpstr>Arial</vt:lpstr>
      <vt:lpstr>Calibri</vt:lpstr>
      <vt:lpstr>Calibri Light</vt:lpstr>
      <vt:lpstr>Consolas</vt:lpstr>
      <vt:lpstr>Segoe Semibold</vt:lpstr>
      <vt:lpstr>Segoe UI</vt:lpstr>
      <vt:lpstr>Segoe UI Light</vt:lpstr>
      <vt:lpstr>Segoe UI Semibold</vt:lpstr>
      <vt:lpstr>Segoe UI Semilight</vt:lpstr>
      <vt:lpstr>Wingdings</vt:lpstr>
      <vt:lpstr>Office Theme</vt:lpstr>
      <vt:lpstr>1_5-50002_Ignite_Breakout_Template</vt:lpstr>
      <vt:lpstr>1_Azure_2015</vt:lpstr>
      <vt:lpstr>1_WHITE TEMPLATE</vt:lpstr>
      <vt:lpstr>Server and Cloud 2013</vt:lpstr>
      <vt:lpstr>3_Server and Cloud 2013</vt:lpstr>
      <vt:lpstr>EBC_2017</vt:lpstr>
      <vt:lpstr>Azure PPT Template - 2018</vt:lpstr>
      <vt:lpstr>think-cell Slide</vt:lpstr>
      <vt:lpstr>Zero to Azure AKS</vt:lpstr>
      <vt:lpstr>Software Innovation Collision</vt:lpstr>
      <vt:lpstr>Azure Overview</vt:lpstr>
      <vt:lpstr>PowerPoint Presentation</vt:lpstr>
      <vt:lpstr>Application maturity model</vt:lpstr>
      <vt:lpstr>Pricing</vt:lpstr>
      <vt:lpstr>Containerization</vt:lpstr>
      <vt:lpstr>Virtualization versus containerization?</vt:lpstr>
      <vt:lpstr>The benefits of using containers</vt:lpstr>
      <vt:lpstr>The benefits of using containers</vt:lpstr>
      <vt:lpstr>Docker</vt:lpstr>
      <vt:lpstr>What is                    ?</vt:lpstr>
      <vt:lpstr>Azure Container Registry</vt:lpstr>
      <vt:lpstr>Kubernetes / AKS</vt:lpstr>
      <vt:lpstr>Kubernetes: the industry leading orchestrator</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Container &amp; AKS Workshop</dc:title>
  <dc:creator>Chris Wiederspan</dc:creator>
  <cp:lastModifiedBy>Chris Wiederspan</cp:lastModifiedBy>
  <cp:revision>8</cp:revision>
  <dcterms:created xsi:type="dcterms:W3CDTF">2019-05-29T18:15:05Z</dcterms:created>
  <dcterms:modified xsi:type="dcterms:W3CDTF">2019-05-30T23:26:07Z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chwieder@microsoft.com</vt:lpwstr>
  </property>
  <property fmtid="{D5CDD505-2E9C-101B-9397-08002B2CF9AE}" pid="5" name="MSIP_Label_f42aa342-8706-4288-bd11-ebb85995028c_SetDate">
    <vt:lpwstr>2019-05-29T19:23:33.0312769Z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e7cad4b7-23e9-45c7-ad6b-28499d83d327</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